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</p:sldIdLst>
  <p:sldSz cx="28511500" cy="2015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D66AF"/>
    <a:srgbClr val="262B55"/>
    <a:srgbClr val="CF9A56"/>
    <a:srgbClr val="17528D"/>
    <a:srgbClr val="13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8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Coates" userId="224228be-ea13-4569-9f2d-ebce93467440" providerId="ADAL" clId="{40420711-792A-4C47-AAD7-C1E04D68618C}"/>
    <pc:docChg chg="custSel modSld">
      <pc:chgData name="Karen Coates" userId="224228be-ea13-4569-9f2d-ebce93467440" providerId="ADAL" clId="{40420711-792A-4C47-AAD7-C1E04D68618C}" dt="2025-06-03T23:24:13.468" v="43" actId="20577"/>
      <pc:docMkLst>
        <pc:docMk/>
      </pc:docMkLst>
      <pc:sldChg chg="modSp mod">
        <pc:chgData name="Karen Coates" userId="224228be-ea13-4569-9f2d-ebce93467440" providerId="ADAL" clId="{40420711-792A-4C47-AAD7-C1E04D68618C}" dt="2025-06-03T23:24:13.468" v="43" actId="20577"/>
        <pc:sldMkLst>
          <pc:docMk/>
          <pc:sldMk cId="3315674498" sldId="259"/>
        </pc:sldMkLst>
        <pc:spChg chg="mod">
          <ac:chgData name="Karen Coates" userId="224228be-ea13-4569-9f2d-ebce93467440" providerId="ADAL" clId="{40420711-792A-4C47-AAD7-C1E04D68618C}" dt="2025-06-03T22:48:25.401" v="11" actId="113"/>
          <ac:spMkLst>
            <pc:docMk/>
            <pc:sldMk cId="3315674498" sldId="259"/>
            <ac:spMk id="12" creationId="{733489EA-7496-499A-A52E-59B9AECD60CB}"/>
          </ac:spMkLst>
        </pc:spChg>
        <pc:spChg chg="mod">
          <ac:chgData name="Karen Coates" userId="224228be-ea13-4569-9f2d-ebce93467440" providerId="ADAL" clId="{40420711-792A-4C47-AAD7-C1E04D68618C}" dt="2025-06-03T23:20:03.304" v="13" actId="113"/>
          <ac:spMkLst>
            <pc:docMk/>
            <pc:sldMk cId="3315674498" sldId="259"/>
            <ac:spMk id="15" creationId="{FDC9028D-DE93-48B7-AB51-5739C92DE7B8}"/>
          </ac:spMkLst>
        </pc:spChg>
        <pc:spChg chg="mod">
          <ac:chgData name="Karen Coates" userId="224228be-ea13-4569-9f2d-ebce93467440" providerId="ADAL" clId="{40420711-792A-4C47-AAD7-C1E04D68618C}" dt="2025-06-03T22:48:16.063" v="10" actId="20577"/>
          <ac:spMkLst>
            <pc:docMk/>
            <pc:sldMk cId="3315674498" sldId="259"/>
            <ac:spMk id="16" creationId="{A7A219E2-2F26-48EB-B6C1-F6C87AB72CBE}"/>
          </ac:spMkLst>
        </pc:spChg>
        <pc:spChg chg="mod">
          <ac:chgData name="Karen Coates" userId="224228be-ea13-4569-9f2d-ebce93467440" providerId="ADAL" clId="{40420711-792A-4C47-AAD7-C1E04D68618C}" dt="2025-06-03T22:51:27.324" v="12" actId="113"/>
          <ac:spMkLst>
            <pc:docMk/>
            <pc:sldMk cId="3315674498" sldId="259"/>
            <ac:spMk id="17" creationId="{960D261F-3D5C-4650-B5E6-89C4455C8F63}"/>
          </ac:spMkLst>
        </pc:spChg>
        <pc:spChg chg="mod">
          <ac:chgData name="Karen Coates" userId="224228be-ea13-4569-9f2d-ebce93467440" providerId="ADAL" clId="{40420711-792A-4C47-AAD7-C1E04D68618C}" dt="2025-06-03T23:24:13.468" v="43" actId="20577"/>
          <ac:spMkLst>
            <pc:docMk/>
            <pc:sldMk cId="3315674498" sldId="259"/>
            <ac:spMk id="18" creationId="{7B86871F-CA81-4477-8BC6-8E6EBD372BAC}"/>
          </ac:spMkLst>
        </pc:spChg>
        <pc:spChg chg="mod">
          <ac:chgData name="Karen Coates" userId="224228be-ea13-4569-9f2d-ebce93467440" providerId="ADAL" clId="{40420711-792A-4C47-AAD7-C1E04D68618C}" dt="2025-06-03T23:23:21.518" v="15" actId="113"/>
          <ac:spMkLst>
            <pc:docMk/>
            <pc:sldMk cId="3315674498" sldId="259"/>
            <ac:spMk id="20" creationId="{0927119C-1A03-43EE-B392-8B85CF746C59}"/>
          </ac:spMkLst>
        </pc:spChg>
      </pc:sldChg>
    </pc:docChg>
  </pc:docChgLst>
  <pc:docChgLst>
    <pc:chgData name="Karen Coates" userId="224228be-ea13-4569-9f2d-ebce93467440" providerId="ADAL" clId="{0597788A-008B-4D2B-AF22-0000AB4BF2B8}"/>
    <pc:docChg chg="delSld">
      <pc:chgData name="Karen Coates" userId="224228be-ea13-4569-9f2d-ebce93467440" providerId="ADAL" clId="{0597788A-008B-4D2B-AF22-0000AB4BF2B8}" dt="2024-01-23T22:09:54.510" v="1" actId="2696"/>
      <pc:docMkLst>
        <pc:docMk/>
      </pc:docMkLst>
      <pc:sldChg chg="del">
        <pc:chgData name="Karen Coates" userId="224228be-ea13-4569-9f2d-ebce93467440" providerId="ADAL" clId="{0597788A-008B-4D2B-AF22-0000AB4BF2B8}" dt="2024-01-23T22:09:50.941" v="0" actId="2696"/>
        <pc:sldMkLst>
          <pc:docMk/>
          <pc:sldMk cId="3070332132" sldId="256"/>
        </pc:sldMkLst>
      </pc:sldChg>
      <pc:sldChg chg="del">
        <pc:chgData name="Karen Coates" userId="224228be-ea13-4569-9f2d-ebce93467440" providerId="ADAL" clId="{0597788A-008B-4D2B-AF22-0000AB4BF2B8}" dt="2024-01-23T22:09:54.510" v="1" actId="2696"/>
        <pc:sldMkLst>
          <pc:docMk/>
          <pc:sldMk cId="2848949616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363" y="3299280"/>
            <a:ext cx="24234775" cy="7018549"/>
          </a:xfrm>
        </p:spPr>
        <p:txBody>
          <a:bodyPr anchor="b"/>
          <a:lstStyle>
            <a:lvl1pPr algn="ctr"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938" y="10588491"/>
            <a:ext cx="21383625" cy="4867250"/>
          </a:xfrm>
        </p:spPr>
        <p:txBody>
          <a:bodyPr/>
          <a:lstStyle>
            <a:lvl1pPr marL="0" indent="0" algn="ctr">
              <a:buNone/>
              <a:defRPr sz="7055"/>
            </a:lvl1pPr>
            <a:lvl2pPr marL="1343985" indent="0" algn="ctr">
              <a:buNone/>
              <a:defRPr sz="5879"/>
            </a:lvl2pPr>
            <a:lvl3pPr marL="2687970" indent="0" algn="ctr">
              <a:buNone/>
              <a:defRPr sz="5291"/>
            </a:lvl3pPr>
            <a:lvl4pPr marL="4031955" indent="0" algn="ctr">
              <a:buNone/>
              <a:defRPr sz="4703"/>
            </a:lvl4pPr>
            <a:lvl5pPr marL="5375940" indent="0" algn="ctr">
              <a:buNone/>
              <a:defRPr sz="4703"/>
            </a:lvl5pPr>
            <a:lvl6pPr marL="6719926" indent="0" algn="ctr">
              <a:buNone/>
              <a:defRPr sz="4703"/>
            </a:lvl6pPr>
            <a:lvl7pPr marL="8063911" indent="0" algn="ctr">
              <a:buNone/>
              <a:defRPr sz="4703"/>
            </a:lvl7pPr>
            <a:lvl8pPr marL="9407896" indent="0" algn="ctr">
              <a:buNone/>
              <a:defRPr sz="4703"/>
            </a:lvl8pPr>
            <a:lvl9pPr marL="10751881" indent="0" algn="ctr">
              <a:buNone/>
              <a:defRPr sz="47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434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036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403544" y="1073315"/>
            <a:ext cx="6147792" cy="17084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0167" y="1073315"/>
            <a:ext cx="18086983" cy="17084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66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534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317" y="5025922"/>
            <a:ext cx="24591169" cy="8385858"/>
          </a:xfrm>
        </p:spPr>
        <p:txBody>
          <a:bodyPr anchor="b"/>
          <a:lstStyle>
            <a:lvl1pPr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317" y="13491114"/>
            <a:ext cx="24591169" cy="4409925"/>
          </a:xfrm>
        </p:spPr>
        <p:txBody>
          <a:bodyPr/>
          <a:lstStyle>
            <a:lvl1pPr marL="0" indent="0">
              <a:buNone/>
              <a:defRPr sz="7055">
                <a:solidFill>
                  <a:schemeClr val="tx1"/>
                </a:solidFill>
              </a:defRPr>
            </a:lvl1pPr>
            <a:lvl2pPr marL="1343985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2pPr>
            <a:lvl3pPr marL="268797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031955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4pPr>
            <a:lvl5pPr marL="5375940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5pPr>
            <a:lvl6pPr marL="671992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6pPr>
            <a:lvl7pPr marL="806391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7pPr>
            <a:lvl8pPr marL="940789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8pPr>
            <a:lvl9pPr marL="1075188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11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0165" y="5366577"/>
            <a:ext cx="12117388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3947" y="5366577"/>
            <a:ext cx="12117388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590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073320"/>
            <a:ext cx="24591169" cy="3896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882" y="4941919"/>
            <a:ext cx="12061699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3882" y="7363877"/>
            <a:ext cx="12061699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433948" y="4941919"/>
            <a:ext cx="12121101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33948" y="7363877"/>
            <a:ext cx="12121101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6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13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51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343978"/>
            <a:ext cx="9195701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1101" y="2902623"/>
            <a:ext cx="14433947" cy="14326427"/>
          </a:xfrm>
        </p:spPr>
        <p:txBody>
          <a:bodyPr/>
          <a:lstStyle>
            <a:lvl1pPr>
              <a:defRPr sz="9407"/>
            </a:lvl1pPr>
            <a:lvl2pPr>
              <a:defRPr sz="8231"/>
            </a:lvl2pPr>
            <a:lvl3pPr>
              <a:defRPr sz="7055"/>
            </a:lvl3pPr>
            <a:lvl4pPr>
              <a:defRPr sz="5879"/>
            </a:lvl4pPr>
            <a:lvl5pPr>
              <a:defRPr sz="5879"/>
            </a:lvl5pPr>
            <a:lvl6pPr>
              <a:defRPr sz="5879"/>
            </a:lvl6pPr>
            <a:lvl7pPr>
              <a:defRPr sz="5879"/>
            </a:lvl7pPr>
            <a:lvl8pPr>
              <a:defRPr sz="5879"/>
            </a:lvl8pPr>
            <a:lvl9pPr>
              <a:defRPr sz="58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6047899"/>
            <a:ext cx="9195701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5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343978"/>
            <a:ext cx="9195701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21101" y="2902623"/>
            <a:ext cx="14433947" cy="14326427"/>
          </a:xfrm>
        </p:spPr>
        <p:txBody>
          <a:bodyPr anchor="t"/>
          <a:lstStyle>
            <a:lvl1pPr marL="0" indent="0">
              <a:buNone/>
              <a:defRPr sz="9407"/>
            </a:lvl1pPr>
            <a:lvl2pPr marL="1343985" indent="0">
              <a:buNone/>
              <a:defRPr sz="8231"/>
            </a:lvl2pPr>
            <a:lvl3pPr marL="2687970" indent="0">
              <a:buNone/>
              <a:defRPr sz="7055"/>
            </a:lvl3pPr>
            <a:lvl4pPr marL="4031955" indent="0">
              <a:buNone/>
              <a:defRPr sz="5879"/>
            </a:lvl4pPr>
            <a:lvl5pPr marL="5375940" indent="0">
              <a:buNone/>
              <a:defRPr sz="5879"/>
            </a:lvl5pPr>
            <a:lvl6pPr marL="6719926" indent="0">
              <a:buNone/>
              <a:defRPr sz="5879"/>
            </a:lvl6pPr>
            <a:lvl7pPr marL="8063911" indent="0">
              <a:buNone/>
              <a:defRPr sz="5879"/>
            </a:lvl7pPr>
            <a:lvl8pPr marL="9407896" indent="0">
              <a:buNone/>
              <a:defRPr sz="5879"/>
            </a:lvl8pPr>
            <a:lvl9pPr marL="10751881" indent="0">
              <a:buNone/>
              <a:defRPr sz="587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6047899"/>
            <a:ext cx="9195701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732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166" y="1073320"/>
            <a:ext cx="24591169" cy="389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166" y="5366577"/>
            <a:ext cx="24591169" cy="1279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0165" y="18685026"/>
            <a:ext cx="6415088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A0C45-8A3E-4171-A152-C949F558B464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44435" y="18685026"/>
            <a:ext cx="962263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36247" y="18685026"/>
            <a:ext cx="6415088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360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87970" rtl="0" eaLnBrk="1" latinLnBrk="0" hangingPunct="1">
        <a:lnSpc>
          <a:spcPct val="90000"/>
        </a:lnSpc>
        <a:spcBef>
          <a:spcPct val="0"/>
        </a:spcBef>
        <a:buNone/>
        <a:defRPr sz="129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1993" indent="-671993" algn="l" defTabSz="2687970" rtl="0" eaLnBrk="1" latinLnBrk="0" hangingPunct="1">
        <a:lnSpc>
          <a:spcPct val="90000"/>
        </a:lnSpc>
        <a:spcBef>
          <a:spcPts val="2940"/>
        </a:spcBef>
        <a:buFont typeface="Arial" panose="020B0604020202020204" pitchFamily="34" charset="0"/>
        <a:buChar char="•"/>
        <a:defRPr sz="8231" kern="1200">
          <a:solidFill>
            <a:schemeClr val="tx1"/>
          </a:solidFill>
          <a:latin typeface="+mn-lt"/>
          <a:ea typeface="+mn-ea"/>
          <a:cs typeface="+mn-cs"/>
        </a:defRPr>
      </a:lvl1pPr>
      <a:lvl2pPr marL="201597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3pPr>
      <a:lvl4pPr marL="470394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04793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739191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73590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007988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1423874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34398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68797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3pPr>
      <a:lvl4pPr marL="403195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537594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671992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06391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940789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075188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Map&#10;&#10;Description automatically generated">
            <a:extLst>
              <a:ext uri="{FF2B5EF4-FFF2-40B4-BE49-F238E27FC236}">
                <a16:creationId xmlns:a16="http://schemas.microsoft.com/office/drawing/2014/main" id="{C5A5F432-2CF3-4A65-8804-0A29A831D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298" y="3634896"/>
            <a:ext cx="22003200" cy="14670430"/>
          </a:xfrm>
          <a:prstGeom prst="rect">
            <a:avLst/>
          </a:prstGeom>
        </p:spPr>
      </p:pic>
      <p:pic>
        <p:nvPicPr>
          <p:cNvPr id="1026" name="Picture 2" descr="Royal Australasian College of Surgeons (RACS) Logo Vector">
            <a:extLst>
              <a:ext uri="{FF2B5EF4-FFF2-40B4-BE49-F238E27FC236}">
                <a16:creationId xmlns:a16="http://schemas.microsoft.com/office/drawing/2014/main" id="{4EB74AC5-608F-4E6A-B3DB-36FCE956A1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0" b="25745"/>
          <a:stretch/>
        </p:blipFill>
        <p:spPr bwMode="auto">
          <a:xfrm>
            <a:off x="19382794" y="415673"/>
            <a:ext cx="8724373" cy="222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E2A9CB-0E49-464C-A126-5F4A9DFE0ADA}"/>
              </a:ext>
            </a:extLst>
          </p:cNvPr>
          <p:cNvSpPr txBox="1"/>
          <p:nvPr/>
        </p:nvSpPr>
        <p:spPr>
          <a:xfrm>
            <a:off x="5997784" y="3398400"/>
            <a:ext cx="4796583" cy="247142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NORTHERN TERRITORY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Darwin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Alice Springs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Katherine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 District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Tennant Creek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5A58A6-4F59-4063-8462-EB6F537AA1B3}"/>
              </a:ext>
            </a:extLst>
          </p:cNvPr>
          <p:cNvSpPr txBox="1"/>
          <p:nvPr/>
        </p:nvSpPr>
        <p:spPr>
          <a:xfrm>
            <a:off x="632924" y="16794147"/>
            <a:ext cx="16740665" cy="1794313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Sites in bold hold current verification status</a:t>
            </a:r>
          </a:p>
          <a:p>
            <a:r>
              <a:rPr lang="en-US" sz="2400" i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Sites in red are trauma systems</a:t>
            </a:r>
          </a:p>
          <a:p>
            <a:endParaRPr 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Formerly Royal Children’s Hospital and Mater Children’s Hospital, and Lady Cilento Children’s Hospital</a:t>
            </a:r>
            <a:endParaRPr lang="en-AU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3489EA-7496-499A-A52E-59B9AECD60CB}"/>
              </a:ext>
            </a:extLst>
          </p:cNvPr>
          <p:cNvSpPr txBox="1"/>
          <p:nvPr/>
        </p:nvSpPr>
        <p:spPr>
          <a:xfrm>
            <a:off x="1676056" y="11461905"/>
            <a:ext cx="8116485" cy="2102090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262B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WESTERN AUSTRALIA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Perth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Fremantle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 Charles Gairdner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Princess Margaret Hospital for Children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5140EB-6CF8-483E-8453-B8E38A448DEC}"/>
              </a:ext>
            </a:extLst>
          </p:cNvPr>
          <p:cNvSpPr txBox="1"/>
          <p:nvPr/>
        </p:nvSpPr>
        <p:spPr>
          <a:xfrm>
            <a:off x="9719407" y="12922017"/>
            <a:ext cx="7110199" cy="247142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SOUTH AUSTRALIA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Adelaide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Flinders Medical Centre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Women’s and Children’s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Lyell McEwin Hospital</a:t>
            </a:r>
          </a:p>
          <a:p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Australian Trauma System</a:t>
            </a:r>
            <a:endParaRPr lang="en-AU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1563AB-BD32-452F-B298-21E08260046D}"/>
              </a:ext>
            </a:extLst>
          </p:cNvPr>
          <p:cNvSpPr txBox="1"/>
          <p:nvPr/>
        </p:nvSpPr>
        <p:spPr>
          <a:xfrm>
            <a:off x="13448510" y="15646295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TASMANIA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Hobart Hospital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C9028D-DE93-48B7-AB51-5739C92DE7B8}"/>
              </a:ext>
            </a:extLst>
          </p:cNvPr>
          <p:cNvSpPr txBox="1"/>
          <p:nvPr/>
        </p:nvSpPr>
        <p:spPr>
          <a:xfrm>
            <a:off x="16631229" y="13572069"/>
            <a:ext cx="7110199" cy="1363426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Alfred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Melbourne Hospital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A219E2-2F26-48EB-B6C1-F6C87AB72CBE}"/>
              </a:ext>
            </a:extLst>
          </p:cNvPr>
          <p:cNvSpPr txBox="1"/>
          <p:nvPr/>
        </p:nvSpPr>
        <p:spPr>
          <a:xfrm>
            <a:off x="761315" y="624740"/>
            <a:ext cx="13222160" cy="1896970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7200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Trauma verification sites</a:t>
            </a:r>
          </a:p>
          <a:p>
            <a:endParaRPr lang="en-US" sz="667" i="1" dirty="0">
              <a:solidFill>
                <a:srgbClr val="13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200" i="1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of June 2025</a:t>
            </a:r>
            <a:endParaRPr lang="en-AU" sz="2667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D261F-3D5C-4650-B5E6-89C4455C8F63}"/>
              </a:ext>
            </a:extLst>
          </p:cNvPr>
          <p:cNvSpPr txBox="1"/>
          <p:nvPr/>
        </p:nvSpPr>
        <p:spPr>
          <a:xfrm>
            <a:off x="16622838" y="3397476"/>
            <a:ext cx="9351070" cy="3948749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262B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QUEENSLAND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 Children’s Hospital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Gold Coast University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Australian Army – 2nd General Health Battalion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Townsville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Mackay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Rockhampton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Nambour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Brisbane Women’s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Princess Alexandra Hospital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86871F-CA81-4477-8BC6-8E6EBD372BAC}"/>
              </a:ext>
            </a:extLst>
          </p:cNvPr>
          <p:cNvSpPr txBox="1"/>
          <p:nvPr/>
        </p:nvSpPr>
        <p:spPr>
          <a:xfrm>
            <a:off x="19382794" y="7384260"/>
            <a:ext cx="8900532" cy="4748968"/>
          </a:xfrm>
          <a:prstGeom prst="rect">
            <a:avLst/>
          </a:prstGeom>
          <a:noFill/>
        </p:spPr>
        <p:txBody>
          <a:bodyPr wrap="square" lIns="96000" tIns="96000" rIns="96000" bIns="96000" numCol="2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SOUTH WALES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Liverpool Hospital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Hunter Hospital</a:t>
            </a:r>
          </a:p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Westmead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Hospital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North Shore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 George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 Vincent’s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Children’s Hospital at Westmead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Sydney </a:t>
            </a:r>
            <a:r>
              <a:rPr lang="en-US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Children’s Hospital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Prince Alfred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Wollongong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Tamworth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 Macquarie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Coffs Harbour Health Campus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Lismore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Tweed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Orange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Dubbo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Nepean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Wagga Wagga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Gosford Hospital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264F44-A8C1-4553-A534-2C8F1349C1EB}"/>
              </a:ext>
            </a:extLst>
          </p:cNvPr>
          <p:cNvSpPr txBox="1"/>
          <p:nvPr/>
        </p:nvSpPr>
        <p:spPr>
          <a:xfrm>
            <a:off x="17477064" y="11896194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AUSTRALIAN CAPITAL TERRITORY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Canberra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27119C-1A03-43EE-B392-8B85CF746C59}"/>
              </a:ext>
            </a:extLst>
          </p:cNvPr>
          <p:cNvSpPr txBox="1"/>
          <p:nvPr/>
        </p:nvSpPr>
        <p:spPr>
          <a:xfrm>
            <a:off x="22863031" y="16203314"/>
            <a:ext cx="7110199" cy="3948749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ZEALAND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Waikato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Starship Children’s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Taranaki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Rotorua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Tauranga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Gisborne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Whakatane Hospital</a:t>
            </a:r>
          </a:p>
          <a:p>
            <a:r>
              <a:rPr lang="en-US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Zealand System Review</a:t>
            </a:r>
            <a:endParaRPr lang="en-AU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7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4c98bc-7033-4063-98fe-b0ac3cf610bc">
      <Value>83</Value>
    </TaxCatchAll>
    <Meeting_x0020_Date xmlns="e34c98bc-7033-4063-98fe-b0ac3cf610bc" xsi:nil="true"/>
    <hb1a59a5622a4bf6bcda852822bba36d xmlns="e34c98bc-7033-4063-98fe-b0ac3cf610bc">
      <Terms xmlns="http://schemas.microsoft.com/office/infopath/2007/PartnerControls"/>
    </hb1a59a5622a4bf6bcda852822bba36d>
    <o44984bf2a3548d79aa1145890e1db1c xmlns="e34c98bc-7033-4063-98fe-b0ac3cf610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Map</TermName>
          <TermId xmlns="http://schemas.microsoft.com/office/infopath/2007/PartnerControls">eda37e7d-b3cf-434d-a9f8-267843dfbb11</TermId>
        </TermInfo>
      </Terms>
    </o44984bf2a3548d79aa1145890e1db1c>
    <h70f28e7e1c14953bd6d6a5eeb49d04d xmlns="e34c98bc-7033-4063-98fe-b0ac3cf610bc">
      <Terms xmlns="http://schemas.microsoft.com/office/infopath/2007/PartnerControls"/>
    </h70f28e7e1c14953bd6d6a5eeb49d04d>
    <lcf76f155ced4ddcb4097134ff3c332f xmlns="98495428-c282-4528-abf6-dabbc4c9c00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781E1A8221849AA82D742DA6C1460" ma:contentTypeVersion="17" ma:contentTypeDescription="Create a new document." ma:contentTypeScope="" ma:versionID="eee4dcabce4aaeca0463c32798063512">
  <xsd:schema xmlns:xsd="http://www.w3.org/2001/XMLSchema" xmlns:xs="http://www.w3.org/2001/XMLSchema" xmlns:p="http://schemas.microsoft.com/office/2006/metadata/properties" xmlns:ns2="e34c98bc-7033-4063-98fe-b0ac3cf610bc" xmlns:ns3="98495428-c282-4528-abf6-dabbc4c9c007" targetNamespace="http://schemas.microsoft.com/office/2006/metadata/properties" ma:root="true" ma:fieldsID="6fc1e4071aec971f841dbbd98a22078d" ns2:_="" ns3:_="">
    <xsd:import namespace="e34c98bc-7033-4063-98fe-b0ac3cf610bc"/>
    <xsd:import namespace="98495428-c282-4528-abf6-dabbc4c9c007"/>
    <xsd:element name="properties">
      <xsd:complexType>
        <xsd:sequence>
          <xsd:element name="documentManagement">
            <xsd:complexType>
              <xsd:all>
                <xsd:element ref="ns2:o44984bf2a3548d79aa1145890e1db1c" minOccurs="0"/>
                <xsd:element ref="ns2:TaxCatchAll" minOccurs="0"/>
                <xsd:element ref="ns2:TaxCatchAllLabel" minOccurs="0"/>
                <xsd:element ref="ns2:Meeting_x0020_Date" minOccurs="0"/>
                <xsd:element ref="ns2:h70f28e7e1c14953bd6d6a5eeb49d04d" minOccurs="0"/>
                <xsd:element ref="ns2:hb1a59a5622a4bf6bcda852822bba36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c98bc-7033-4063-98fe-b0ac3cf610bc" elementFormDefault="qualified">
    <xsd:import namespace="http://schemas.microsoft.com/office/2006/documentManagement/types"/>
    <xsd:import namespace="http://schemas.microsoft.com/office/infopath/2007/PartnerControls"/>
    <xsd:element name="o44984bf2a3548d79aa1145890e1db1c" ma:index="8" nillable="true" ma:taxonomy="true" ma:internalName="o44984bf2a3548d79aa1145890e1db1c" ma:taxonomyFieldName="Document_x0020_Descriptor" ma:displayName="Document Descriptor" ma:default="" ma:fieldId="{844984bf-2a35-48d7-9aa1-145890e1db1c}" ma:sspId="1f764014-0aed-4e01-b276-5958e443c658" ma:termSetId="62bc9e1c-2468-4a17-a09f-4c0bdc2711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b4e2802a-39e8-4d88-be45-7a8f2c1cce3f}" ma:internalName="TaxCatchAll" ma:showField="CatchAllData" ma:web="e34c98bc-7033-4063-98fe-b0ac3cf610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b4e2802a-39e8-4d88-be45-7a8f2c1cce3f}" ma:internalName="TaxCatchAllLabel" ma:readOnly="true" ma:showField="CatchAllDataLabel" ma:web="e34c98bc-7033-4063-98fe-b0ac3cf610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eting_x0020_Date" ma:index="12" nillable="true" ma:displayName="Meeting Date" ma:format="DateOnly" ma:internalName="Meeting_x0020_Date">
      <xsd:simpleType>
        <xsd:restriction base="dms:DateTime"/>
      </xsd:simpleType>
    </xsd:element>
    <xsd:element name="h70f28e7e1c14953bd6d6a5eeb49d04d" ma:index="13" nillable="true" ma:taxonomy="true" ma:internalName="h70f28e7e1c14953bd6d6a5eeb49d04d" ma:taxonomyFieldName="Month" ma:displayName="Month" ma:default="" ma:fieldId="{170f28e7-e1c1-4953-bd6d-6a5eeb49d04d}" ma:sspId="1f764014-0aed-4e01-b276-5958e443c658" ma:termSetId="d8848bca-72a2-4958-9067-81b8339446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b1a59a5622a4bf6bcda852822bba36d" ma:index="15" nillable="true" ma:taxonomy="true" ma:internalName="hb1a59a5622a4bf6bcda852822bba36d" ma:taxonomyFieldName="Year" ma:displayName="Year" ma:default="" ma:fieldId="{1b1a59a5-622a-4bf6-bcda-852822bba36d}" ma:sspId="1f764014-0aed-4e01-b276-5958e443c658" ma:termSetId="ace12fdb-2950-472a-86d3-e59a14f27c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95428-c282-4528-abf6-dabbc4c9c0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764014-0aed-4e01-b276-5958e443c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5FD9B0-7FA3-4411-9515-B557DBAD39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5963A-5D24-4B55-86F7-EA5D17B13B06}">
  <ds:schemaRefs>
    <ds:schemaRef ds:uri="http://schemas.microsoft.com/office/2006/metadata/properties"/>
    <ds:schemaRef ds:uri="http://schemas.microsoft.com/office/infopath/2007/PartnerControls"/>
    <ds:schemaRef ds:uri="e34c98bc-7033-4063-98fe-b0ac3cf610bc"/>
    <ds:schemaRef ds:uri="98495428-c282-4528-abf6-dabbc4c9c007"/>
  </ds:schemaRefs>
</ds:datastoreItem>
</file>

<file path=customXml/itemProps3.xml><?xml version="1.0" encoding="utf-8"?>
<ds:datastoreItem xmlns:ds="http://schemas.openxmlformats.org/officeDocument/2006/customXml" ds:itemID="{9739D129-8332-4312-976F-7173A4FB9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c98bc-7033-4063-98fe-b0ac3cf610bc"/>
    <ds:schemaRef ds:uri="98495428-c282-4528-abf6-dabbc4c9c0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217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maps 2022-03-24</dc:title>
  <dc:creator>Cameron Palmer</dc:creator>
  <cp:lastModifiedBy>Karen Coates</cp:lastModifiedBy>
  <cp:revision>11</cp:revision>
  <dcterms:created xsi:type="dcterms:W3CDTF">2022-03-23T05:51:37Z</dcterms:created>
  <dcterms:modified xsi:type="dcterms:W3CDTF">2025-06-03T23:24:16Z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0x01010041F781E1A8221849AA82D742DA6C1460</vt:lpwstr>
  </property>
  <property fmtid="{D5CDD505-2E9C-101B-9397-08002B2CF9AE}" pid="3" name="DivisionDepartment">
    <vt:lpwstr>185;#Professional Standards|110e3f5f-e60c-43cd-9ffe-b706e14d41b6</vt:lpwstr>
  </property>
  <property fmtid="{D5CDD505-2E9C-101B-9397-08002B2CF9AE}" pid="4" name="Document Descriptor">
    <vt:lpwstr>83;#Map|eda37e7d-b3cf-434d-a9f8-267843dfbb11</vt:lpwstr>
  </property>
  <property fmtid="{D5CDD505-2E9C-101B-9397-08002B2CF9AE}" pid="5" name="eCommittees">
    <vt:lpwstr/>
  </property>
  <property fmtid="{D5CDD505-2E9C-101B-9397-08002B2CF9AE}" pid="6" name="RecordPoint_WorkflowType">
    <vt:lpwstr>ActiveSubmitStub</vt:lpwstr>
  </property>
  <property fmtid="{D5CDD505-2E9C-101B-9397-08002B2CF9AE}" pid="7" name="RecordPoint_ActiveItemWebId">
    <vt:lpwstr/>
  </property>
  <property fmtid="{D5CDD505-2E9C-101B-9397-08002B2CF9AE}" pid="8" name="RecordPoint_ActiveItemSiteId">
    <vt:lpwstr/>
  </property>
  <property fmtid="{D5CDD505-2E9C-101B-9397-08002B2CF9AE}" pid="9" name="RecordPoint_ActiveItemListId">
    <vt:lpwstr/>
  </property>
  <property fmtid="{D5CDD505-2E9C-101B-9397-08002B2CF9AE}" pid="10" name="RecordPoint_ActiveItemUniqueId">
    <vt:lpwstr/>
  </property>
  <property fmtid="{D5CDD505-2E9C-101B-9397-08002B2CF9AE}" pid="11" name="RecordPoint_SubmissionDate">
    <vt:lpwstr/>
  </property>
  <property fmtid="{D5CDD505-2E9C-101B-9397-08002B2CF9AE}" pid="12" name="RecordPoint_RecordNumberSubmitted">
    <vt:lpwstr>R0001228304</vt:lpwstr>
  </property>
  <property fmtid="{D5CDD505-2E9C-101B-9397-08002B2CF9AE}" pid="13" name="RecordPoint_SubmissionCompleted">
    <vt:lpwstr>2022-04-21T13:37:18.1165965+10:00</vt:lpwstr>
  </property>
  <property fmtid="{D5CDD505-2E9C-101B-9397-08002B2CF9AE}" pid="14" name="RecordPoint_ActiveItemMoved">
    <vt:lpwstr/>
  </property>
  <property fmtid="{D5CDD505-2E9C-101B-9397-08002B2CF9AE}" pid="15" name="RecordPoint_RecordFormat">
    <vt:lpwstr/>
  </property>
  <property fmtid="{D5CDD505-2E9C-101B-9397-08002B2CF9AE}" pid="16" name="Year">
    <vt:lpwstr/>
  </property>
  <property fmtid="{D5CDD505-2E9C-101B-9397-08002B2CF9AE}" pid="17" name="Month">
    <vt:lpwstr/>
  </property>
  <property fmtid="{D5CDD505-2E9C-101B-9397-08002B2CF9AE}" pid="18" name="MediaServiceImageTags">
    <vt:lpwstr/>
  </property>
  <property fmtid="{D5CDD505-2E9C-101B-9397-08002B2CF9AE}" pid="19" name="Document_x0020_Descriptor">
    <vt:lpwstr>83;#Map|eda37e7d-b3cf-434d-a9f8-267843dfbb11</vt:lpwstr>
  </property>
</Properties>
</file>