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61" r:id="rId3"/>
    <p:sldId id="263" r:id="rId4"/>
    <p:sldId id="264" r:id="rId5"/>
    <p:sldId id="262" r:id="rId6"/>
    <p:sldId id="259" r:id="rId7"/>
    <p:sldId id="260" r:id="rId8"/>
    <p:sldId id="258" r:id="rId9"/>
    <p:sldId id="265" r:id="rId10"/>
    <p:sldId id="267" r:id="rId11"/>
    <p:sldId id="268" r:id="rId12"/>
    <p:sldId id="287" r:id="rId13"/>
    <p:sldId id="269" r:id="rId14"/>
    <p:sldId id="270" r:id="rId15"/>
    <p:sldId id="271" r:id="rId16"/>
    <p:sldId id="266" r:id="rId17"/>
    <p:sldId id="272" r:id="rId18"/>
    <p:sldId id="273" r:id="rId19"/>
    <p:sldId id="275" r:id="rId20"/>
    <p:sldId id="276" r:id="rId21"/>
    <p:sldId id="278" r:id="rId22"/>
    <p:sldId id="280" r:id="rId23"/>
    <p:sldId id="283" r:id="rId24"/>
    <p:sldId id="279" r:id="rId25"/>
    <p:sldId id="282" r:id="rId26"/>
    <p:sldId id="284" r:id="rId27"/>
    <p:sldId id="289" r:id="rId28"/>
    <p:sldId id="293" r:id="rId29"/>
    <p:sldId id="292" r:id="rId30"/>
    <p:sldId id="290" r:id="rId31"/>
    <p:sldId id="291" r:id="rId32"/>
    <p:sldId id="294" r:id="rId33"/>
    <p:sldId id="288" r:id="rId34"/>
    <p:sldId id="277" r:id="rId35"/>
    <p:sldId id="281" r:id="rId36"/>
    <p:sldId id="285" r:id="rId37"/>
    <p:sldId id="295" r:id="rId38"/>
    <p:sldId id="25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27"/>
  </p:normalViewPr>
  <p:slideViewPr>
    <p:cSldViewPr snapToGrid="0" snapToObjects="1">
      <p:cViewPr varScale="1">
        <p:scale>
          <a:sx n="93" d="100"/>
          <a:sy n="93" d="100"/>
        </p:scale>
        <p:origin x="784"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260469-5233-C949-A3D6-46179A5F51B4}" type="datetimeFigureOut">
              <a:rPr lang="en-US" smtClean="0"/>
              <a:t>10/6/18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4610AD-4470-8F4D-A2EF-D7993BE5ABAC}" type="slidenum">
              <a:rPr lang="en-US" smtClean="0"/>
              <a:t>‹#›</a:t>
            </a:fld>
            <a:endParaRPr lang="en-US"/>
          </a:p>
        </p:txBody>
      </p:sp>
    </p:spTree>
    <p:extLst>
      <p:ext uri="{BB962C8B-B14F-4D97-AF65-F5344CB8AC3E}">
        <p14:creationId xmlns:p14="http://schemas.microsoft.com/office/powerpoint/2010/main" val="3791770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Continuing Professional Development should encompass all of the 9 RACS competencies. Many of us focus on medical and technical expertise. </a:t>
            </a:r>
          </a:p>
        </p:txBody>
      </p:sp>
      <p:sp>
        <p:nvSpPr>
          <p:cNvPr id="4" name="Slide Number Placeholder 3"/>
          <p:cNvSpPr>
            <a:spLocks noGrp="1"/>
          </p:cNvSpPr>
          <p:nvPr>
            <p:ph type="sldNum" sz="quarter" idx="5"/>
          </p:nvPr>
        </p:nvSpPr>
        <p:spPr/>
        <p:txBody>
          <a:bodyPr/>
          <a:lstStyle/>
          <a:p>
            <a:fld id="{2A4610AD-4470-8F4D-A2EF-D7993BE5ABAC}" type="slidenum">
              <a:rPr lang="en-US" smtClean="0"/>
              <a:t>2</a:t>
            </a:fld>
            <a:endParaRPr lang="en-US"/>
          </a:p>
        </p:txBody>
      </p:sp>
    </p:spTree>
    <p:extLst>
      <p:ext uri="{BB962C8B-B14F-4D97-AF65-F5344CB8AC3E}">
        <p14:creationId xmlns:p14="http://schemas.microsoft.com/office/powerpoint/2010/main" val="31225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need to provide evidence of your reflective practice </a:t>
            </a:r>
            <a:r>
              <a:rPr lang="en-US" dirty="0" err="1"/>
              <a:t>eg</a:t>
            </a:r>
            <a:r>
              <a:rPr lang="en-US" dirty="0"/>
              <a:t> certificate for cultural competency course; page of written notes for Learning Plan.</a:t>
            </a:r>
          </a:p>
        </p:txBody>
      </p:sp>
      <p:sp>
        <p:nvSpPr>
          <p:cNvPr id="4" name="Slide Number Placeholder 3"/>
          <p:cNvSpPr>
            <a:spLocks noGrp="1"/>
          </p:cNvSpPr>
          <p:nvPr>
            <p:ph type="sldNum" sz="quarter" idx="5"/>
          </p:nvPr>
        </p:nvSpPr>
        <p:spPr/>
        <p:txBody>
          <a:bodyPr/>
          <a:lstStyle/>
          <a:p>
            <a:fld id="{2A4610AD-4470-8F4D-A2EF-D7993BE5ABAC}" type="slidenum">
              <a:rPr lang="en-US" smtClean="0"/>
              <a:t>14</a:t>
            </a:fld>
            <a:endParaRPr lang="en-US"/>
          </a:p>
        </p:txBody>
      </p:sp>
    </p:spTree>
    <p:extLst>
      <p:ext uri="{BB962C8B-B14F-4D97-AF65-F5344CB8AC3E}">
        <p14:creationId xmlns:p14="http://schemas.microsoft.com/office/powerpoint/2010/main" val="3174459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Evidence of Participation</a:t>
            </a:r>
          </a:p>
        </p:txBody>
      </p:sp>
      <p:sp>
        <p:nvSpPr>
          <p:cNvPr id="4" name="Slide Number Placeholder 3"/>
          <p:cNvSpPr>
            <a:spLocks noGrp="1"/>
          </p:cNvSpPr>
          <p:nvPr>
            <p:ph type="sldNum" sz="quarter" idx="5"/>
          </p:nvPr>
        </p:nvSpPr>
        <p:spPr/>
        <p:txBody>
          <a:bodyPr/>
          <a:lstStyle/>
          <a:p>
            <a:fld id="{2A4610AD-4470-8F4D-A2EF-D7993BE5ABAC}" type="slidenum">
              <a:rPr lang="en-US" smtClean="0"/>
              <a:t>15</a:t>
            </a:fld>
            <a:endParaRPr lang="en-US"/>
          </a:p>
        </p:txBody>
      </p:sp>
    </p:spTree>
    <p:extLst>
      <p:ext uri="{BB962C8B-B14F-4D97-AF65-F5344CB8AC3E}">
        <p14:creationId xmlns:p14="http://schemas.microsoft.com/office/powerpoint/2010/main" val="726470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good self reflective way to comply is to do a Learning Plan. You can access this via </a:t>
            </a:r>
            <a:r>
              <a:rPr lang="en-US" dirty="0" err="1"/>
              <a:t>myCPD</a:t>
            </a:r>
            <a:r>
              <a:rPr lang="en-US" dirty="0"/>
              <a:t> on your RACS Portfolio. Basically a Learning Plan is documentation of your thought process around a topic of interest for the year. The plan, the action, your thoughts afterwards. </a:t>
            </a:r>
          </a:p>
        </p:txBody>
      </p:sp>
      <p:sp>
        <p:nvSpPr>
          <p:cNvPr id="4" name="Slide Number Placeholder 3"/>
          <p:cNvSpPr>
            <a:spLocks noGrp="1"/>
          </p:cNvSpPr>
          <p:nvPr>
            <p:ph type="sldNum" sz="quarter" idx="5"/>
          </p:nvPr>
        </p:nvSpPr>
        <p:spPr/>
        <p:txBody>
          <a:bodyPr/>
          <a:lstStyle/>
          <a:p>
            <a:fld id="{2A4610AD-4470-8F4D-A2EF-D7993BE5ABAC}" type="slidenum">
              <a:rPr lang="en-US" smtClean="0"/>
              <a:t>17</a:t>
            </a:fld>
            <a:endParaRPr lang="en-US"/>
          </a:p>
        </p:txBody>
      </p:sp>
    </p:spTree>
    <p:extLst>
      <p:ext uri="{BB962C8B-B14F-4D97-AF65-F5344CB8AC3E}">
        <p14:creationId xmlns:p14="http://schemas.microsoft.com/office/powerpoint/2010/main" val="1714672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Via </a:t>
            </a:r>
            <a:r>
              <a:rPr lang="en-US" dirty="0" err="1"/>
              <a:t>myCPD</a:t>
            </a:r>
            <a:r>
              <a:rPr lang="en-US" dirty="0"/>
              <a:t> on Portfolio.</a:t>
            </a:r>
          </a:p>
        </p:txBody>
      </p:sp>
      <p:sp>
        <p:nvSpPr>
          <p:cNvPr id="4" name="Slide Number Placeholder 3"/>
          <p:cNvSpPr>
            <a:spLocks noGrp="1"/>
          </p:cNvSpPr>
          <p:nvPr>
            <p:ph type="sldNum" sz="quarter" idx="5"/>
          </p:nvPr>
        </p:nvSpPr>
        <p:spPr/>
        <p:txBody>
          <a:bodyPr/>
          <a:lstStyle/>
          <a:p>
            <a:fld id="{2A4610AD-4470-8F4D-A2EF-D7993BE5ABAC}" type="slidenum">
              <a:rPr lang="en-US" smtClean="0"/>
              <a:t>18</a:t>
            </a:fld>
            <a:endParaRPr lang="en-US"/>
          </a:p>
        </p:txBody>
      </p:sp>
    </p:spTree>
    <p:extLst>
      <p:ext uri="{BB962C8B-B14F-4D97-AF65-F5344CB8AC3E}">
        <p14:creationId xmlns:p14="http://schemas.microsoft.com/office/powerpoint/2010/main" val="139755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1 SJL</a:t>
            </a:r>
          </a:p>
        </p:txBody>
      </p:sp>
      <p:sp>
        <p:nvSpPr>
          <p:cNvPr id="4" name="Slide Number Placeholder 3"/>
          <p:cNvSpPr>
            <a:spLocks noGrp="1"/>
          </p:cNvSpPr>
          <p:nvPr>
            <p:ph type="sldNum" sz="quarter" idx="5"/>
          </p:nvPr>
        </p:nvSpPr>
        <p:spPr/>
        <p:txBody>
          <a:bodyPr/>
          <a:lstStyle/>
          <a:p>
            <a:fld id="{2A4610AD-4470-8F4D-A2EF-D7993BE5ABAC}" type="slidenum">
              <a:rPr lang="en-US" smtClean="0"/>
              <a:t>24</a:t>
            </a:fld>
            <a:endParaRPr lang="en-US"/>
          </a:p>
        </p:txBody>
      </p:sp>
    </p:spTree>
    <p:extLst>
      <p:ext uri="{BB962C8B-B14F-4D97-AF65-F5344CB8AC3E}">
        <p14:creationId xmlns:p14="http://schemas.microsoft.com/office/powerpoint/2010/main" val="1723428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2 SJL</a:t>
            </a:r>
          </a:p>
        </p:txBody>
      </p:sp>
      <p:sp>
        <p:nvSpPr>
          <p:cNvPr id="4" name="Slide Number Placeholder 3"/>
          <p:cNvSpPr>
            <a:spLocks noGrp="1"/>
          </p:cNvSpPr>
          <p:nvPr>
            <p:ph type="sldNum" sz="quarter" idx="5"/>
          </p:nvPr>
        </p:nvSpPr>
        <p:spPr/>
        <p:txBody>
          <a:bodyPr/>
          <a:lstStyle/>
          <a:p>
            <a:fld id="{2A4610AD-4470-8F4D-A2EF-D7993BE5ABAC}" type="slidenum">
              <a:rPr lang="en-US" smtClean="0"/>
              <a:t>25</a:t>
            </a:fld>
            <a:endParaRPr lang="en-US"/>
          </a:p>
        </p:txBody>
      </p:sp>
    </p:spTree>
    <p:extLst>
      <p:ext uri="{BB962C8B-B14F-4D97-AF65-F5344CB8AC3E}">
        <p14:creationId xmlns:p14="http://schemas.microsoft.com/office/powerpoint/2010/main" val="1605321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cultural competency course is another good way to achieve Reflective Practice compliance. </a:t>
            </a:r>
          </a:p>
        </p:txBody>
      </p:sp>
      <p:sp>
        <p:nvSpPr>
          <p:cNvPr id="4" name="Slide Number Placeholder 3"/>
          <p:cNvSpPr>
            <a:spLocks noGrp="1"/>
          </p:cNvSpPr>
          <p:nvPr>
            <p:ph type="sldNum" sz="quarter" idx="5"/>
          </p:nvPr>
        </p:nvSpPr>
        <p:spPr/>
        <p:txBody>
          <a:bodyPr/>
          <a:lstStyle/>
          <a:p>
            <a:fld id="{2A4610AD-4470-8F4D-A2EF-D7993BE5ABAC}" type="slidenum">
              <a:rPr lang="en-US" smtClean="0"/>
              <a:t>27</a:t>
            </a:fld>
            <a:endParaRPr lang="en-US"/>
          </a:p>
        </p:txBody>
      </p:sp>
    </p:spTree>
    <p:extLst>
      <p:ext uri="{BB962C8B-B14F-4D97-AF65-F5344CB8AC3E}">
        <p14:creationId xmlns:p14="http://schemas.microsoft.com/office/powerpoint/2010/main" val="3938869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either do the RACS cultural competency online eLearning or in NZ, the Ministry of Health. They are slightly different so you might wish to do both for an extended experience. You could do the whole course in on sitting which </a:t>
            </a:r>
            <a:r>
              <a:rPr lang="en-US" dirty="0" err="1"/>
              <a:t>wold</a:t>
            </a:r>
            <a:r>
              <a:rPr lang="en-US" dirty="0"/>
              <a:t> take about 2 hours, or plan to do 20 minutes per day/night for a week or two, or weekly. That way the completion of the course and learning from it can be achieved.</a:t>
            </a:r>
          </a:p>
          <a:p>
            <a:r>
              <a:rPr lang="en-US" dirty="0"/>
              <a:t>To access the MOH course you need to register as a user and in fact you will have access to a </a:t>
            </a:r>
            <a:r>
              <a:rPr lang="en-US" dirty="0" err="1"/>
              <a:t>numbe</a:t>
            </a:r>
            <a:r>
              <a:rPr lang="en-US" dirty="0"/>
              <a:t> </a:t>
            </a:r>
            <a:r>
              <a:rPr lang="en-US" dirty="0" err="1"/>
              <a:t>rof</a:t>
            </a:r>
            <a:r>
              <a:rPr lang="en-US" dirty="0"/>
              <a:t> other courses of interest.</a:t>
            </a:r>
          </a:p>
        </p:txBody>
      </p:sp>
      <p:sp>
        <p:nvSpPr>
          <p:cNvPr id="4" name="Slide Number Placeholder 3"/>
          <p:cNvSpPr>
            <a:spLocks noGrp="1"/>
          </p:cNvSpPr>
          <p:nvPr>
            <p:ph type="sldNum" sz="quarter" idx="5"/>
          </p:nvPr>
        </p:nvSpPr>
        <p:spPr/>
        <p:txBody>
          <a:bodyPr/>
          <a:lstStyle/>
          <a:p>
            <a:fld id="{2A4610AD-4470-8F4D-A2EF-D7993BE5ABAC}" type="slidenum">
              <a:rPr lang="en-US" smtClean="0"/>
              <a:t>28</a:t>
            </a:fld>
            <a:endParaRPr lang="en-US"/>
          </a:p>
        </p:txBody>
      </p:sp>
    </p:spTree>
    <p:extLst>
      <p:ext uri="{BB962C8B-B14F-4D97-AF65-F5344CB8AC3E}">
        <p14:creationId xmlns:p14="http://schemas.microsoft.com/office/powerpoint/2010/main" val="91760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MOH</a:t>
            </a:r>
          </a:p>
        </p:txBody>
      </p:sp>
      <p:sp>
        <p:nvSpPr>
          <p:cNvPr id="4" name="Slide Number Placeholder 3"/>
          <p:cNvSpPr>
            <a:spLocks noGrp="1"/>
          </p:cNvSpPr>
          <p:nvPr>
            <p:ph type="sldNum" sz="quarter" idx="5"/>
          </p:nvPr>
        </p:nvSpPr>
        <p:spPr/>
        <p:txBody>
          <a:bodyPr/>
          <a:lstStyle/>
          <a:p>
            <a:fld id="{2A4610AD-4470-8F4D-A2EF-D7993BE5ABAC}" type="slidenum">
              <a:rPr lang="en-US" smtClean="0"/>
              <a:t>29</a:t>
            </a:fld>
            <a:endParaRPr lang="en-US"/>
          </a:p>
        </p:txBody>
      </p:sp>
    </p:spTree>
    <p:extLst>
      <p:ext uri="{BB962C8B-B14F-4D97-AF65-F5344CB8AC3E}">
        <p14:creationId xmlns:p14="http://schemas.microsoft.com/office/powerpoint/2010/main" val="1277107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MOH cultural competency course is helpful.</a:t>
            </a:r>
          </a:p>
        </p:txBody>
      </p:sp>
      <p:sp>
        <p:nvSpPr>
          <p:cNvPr id="4" name="Slide Number Placeholder 3"/>
          <p:cNvSpPr>
            <a:spLocks noGrp="1"/>
          </p:cNvSpPr>
          <p:nvPr>
            <p:ph type="sldNum" sz="quarter" idx="5"/>
          </p:nvPr>
        </p:nvSpPr>
        <p:spPr/>
        <p:txBody>
          <a:bodyPr/>
          <a:lstStyle/>
          <a:p>
            <a:fld id="{2A4610AD-4470-8F4D-A2EF-D7993BE5ABAC}" type="slidenum">
              <a:rPr lang="en-US" smtClean="0"/>
              <a:t>31</a:t>
            </a:fld>
            <a:endParaRPr lang="en-US"/>
          </a:p>
        </p:txBody>
      </p:sp>
    </p:spTree>
    <p:extLst>
      <p:ext uri="{BB962C8B-B14F-4D97-AF65-F5344CB8AC3E}">
        <p14:creationId xmlns:p14="http://schemas.microsoft.com/office/powerpoint/2010/main" val="441576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access your RACS CPD you need to go go online to your Portfolio. You should regularly look at your Portfolio page and study the components of it. </a:t>
            </a:r>
          </a:p>
        </p:txBody>
      </p:sp>
      <p:sp>
        <p:nvSpPr>
          <p:cNvPr id="4" name="Slide Number Placeholder 3"/>
          <p:cNvSpPr>
            <a:spLocks noGrp="1"/>
          </p:cNvSpPr>
          <p:nvPr>
            <p:ph type="sldNum" sz="quarter" idx="5"/>
          </p:nvPr>
        </p:nvSpPr>
        <p:spPr/>
        <p:txBody>
          <a:bodyPr/>
          <a:lstStyle/>
          <a:p>
            <a:fld id="{2A4610AD-4470-8F4D-A2EF-D7993BE5ABAC}" type="slidenum">
              <a:rPr lang="en-US" smtClean="0"/>
              <a:t>3</a:t>
            </a:fld>
            <a:endParaRPr lang="en-US"/>
          </a:p>
        </p:txBody>
      </p:sp>
    </p:spTree>
    <p:extLst>
      <p:ext uri="{BB962C8B-B14F-4D97-AF65-F5344CB8AC3E}">
        <p14:creationId xmlns:p14="http://schemas.microsoft.com/office/powerpoint/2010/main" val="1893654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RACS cultural competency has a lot about communication styles. It takes about 2 hours. You could take longer. </a:t>
            </a:r>
          </a:p>
        </p:txBody>
      </p:sp>
      <p:sp>
        <p:nvSpPr>
          <p:cNvPr id="4" name="Slide Number Placeholder 3"/>
          <p:cNvSpPr>
            <a:spLocks noGrp="1"/>
          </p:cNvSpPr>
          <p:nvPr>
            <p:ph type="sldNum" sz="quarter" idx="5"/>
          </p:nvPr>
        </p:nvSpPr>
        <p:spPr/>
        <p:txBody>
          <a:bodyPr/>
          <a:lstStyle/>
          <a:p>
            <a:fld id="{2A4610AD-4470-8F4D-A2EF-D7993BE5ABAC}" type="slidenum">
              <a:rPr lang="en-US" smtClean="0"/>
              <a:t>32</a:t>
            </a:fld>
            <a:endParaRPr lang="en-US"/>
          </a:p>
        </p:txBody>
      </p:sp>
    </p:spTree>
    <p:extLst>
      <p:ext uri="{BB962C8B-B14F-4D97-AF65-F5344CB8AC3E}">
        <p14:creationId xmlns:p14="http://schemas.microsoft.com/office/powerpoint/2010/main" val="2241051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completed and entered in your category 4, you have complied with Reflective Practice and get a green tick!</a:t>
            </a:r>
          </a:p>
        </p:txBody>
      </p:sp>
      <p:sp>
        <p:nvSpPr>
          <p:cNvPr id="4" name="Slide Number Placeholder 3"/>
          <p:cNvSpPr>
            <a:spLocks noGrp="1"/>
          </p:cNvSpPr>
          <p:nvPr>
            <p:ph type="sldNum" sz="quarter" idx="5"/>
          </p:nvPr>
        </p:nvSpPr>
        <p:spPr/>
        <p:txBody>
          <a:bodyPr/>
          <a:lstStyle/>
          <a:p>
            <a:fld id="{2A4610AD-4470-8F4D-A2EF-D7993BE5ABAC}" type="slidenum">
              <a:rPr lang="en-US" smtClean="0"/>
              <a:t>33</a:t>
            </a:fld>
            <a:endParaRPr lang="en-US"/>
          </a:p>
        </p:txBody>
      </p:sp>
    </p:spTree>
    <p:extLst>
      <p:ext uri="{BB962C8B-B14F-4D97-AF65-F5344CB8AC3E}">
        <p14:creationId xmlns:p14="http://schemas.microsoft.com/office/powerpoint/2010/main" val="2563099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on your Portfolio page you see the </a:t>
            </a:r>
            <a:r>
              <a:rPr lang="en-US" dirty="0" err="1"/>
              <a:t>infometric</a:t>
            </a:r>
            <a:r>
              <a:rPr lang="en-US" dirty="0"/>
              <a:t> with the breakdown of coverage of competencies covered by all 4 components of your CPD. Note that mine is lacking in technical expertise.</a:t>
            </a:r>
          </a:p>
        </p:txBody>
      </p:sp>
      <p:sp>
        <p:nvSpPr>
          <p:cNvPr id="4" name="Slide Number Placeholder 3"/>
          <p:cNvSpPr>
            <a:spLocks noGrp="1"/>
          </p:cNvSpPr>
          <p:nvPr>
            <p:ph type="sldNum" sz="quarter" idx="5"/>
          </p:nvPr>
        </p:nvSpPr>
        <p:spPr/>
        <p:txBody>
          <a:bodyPr/>
          <a:lstStyle/>
          <a:p>
            <a:fld id="{2A4610AD-4470-8F4D-A2EF-D7993BE5ABAC}" type="slidenum">
              <a:rPr lang="en-US" smtClean="0"/>
              <a:t>34</a:t>
            </a:fld>
            <a:endParaRPr lang="en-US"/>
          </a:p>
        </p:txBody>
      </p:sp>
    </p:spTree>
    <p:extLst>
      <p:ext uri="{BB962C8B-B14F-4D97-AF65-F5344CB8AC3E}">
        <p14:creationId xmlns:p14="http://schemas.microsoft.com/office/powerpoint/2010/main" val="791400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August Surgical News, Bruce Hall Chair of Professional Standards.</a:t>
            </a:r>
          </a:p>
        </p:txBody>
      </p:sp>
      <p:sp>
        <p:nvSpPr>
          <p:cNvPr id="4" name="Slide Number Placeholder 3"/>
          <p:cNvSpPr>
            <a:spLocks noGrp="1"/>
          </p:cNvSpPr>
          <p:nvPr>
            <p:ph type="sldNum" sz="quarter" idx="5"/>
          </p:nvPr>
        </p:nvSpPr>
        <p:spPr/>
        <p:txBody>
          <a:bodyPr/>
          <a:lstStyle/>
          <a:p>
            <a:fld id="{2A4610AD-4470-8F4D-A2EF-D7993BE5ABAC}" type="slidenum">
              <a:rPr lang="en-US" smtClean="0"/>
              <a:t>35</a:t>
            </a:fld>
            <a:endParaRPr lang="en-US"/>
          </a:p>
        </p:txBody>
      </p:sp>
    </p:spTree>
    <p:extLst>
      <p:ext uri="{BB962C8B-B14F-4D97-AF65-F5344CB8AC3E}">
        <p14:creationId xmlns:p14="http://schemas.microsoft.com/office/powerpoint/2010/main" val="3374828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Multisource feedback can be interesting and useful. There is limited availability of this. If you are interested in doing MSF, or have been </a:t>
            </a:r>
            <a:r>
              <a:rPr lang="en-US" dirty="0" err="1"/>
              <a:t>recomended</a:t>
            </a:r>
            <a:r>
              <a:rPr lang="en-US" dirty="0"/>
              <a:t> to do it you should contact CPD enquiries. </a:t>
            </a:r>
          </a:p>
        </p:txBody>
      </p:sp>
      <p:sp>
        <p:nvSpPr>
          <p:cNvPr id="4" name="Slide Number Placeholder 3"/>
          <p:cNvSpPr>
            <a:spLocks noGrp="1"/>
          </p:cNvSpPr>
          <p:nvPr>
            <p:ph type="sldNum" sz="quarter" idx="5"/>
          </p:nvPr>
        </p:nvSpPr>
        <p:spPr/>
        <p:txBody>
          <a:bodyPr/>
          <a:lstStyle/>
          <a:p>
            <a:fld id="{2A4610AD-4470-8F4D-A2EF-D7993BE5ABAC}" type="slidenum">
              <a:rPr lang="en-US" smtClean="0"/>
              <a:t>36</a:t>
            </a:fld>
            <a:endParaRPr lang="en-US"/>
          </a:p>
        </p:txBody>
      </p:sp>
    </p:spTree>
    <p:extLst>
      <p:ext uri="{BB962C8B-B14F-4D97-AF65-F5344CB8AC3E}">
        <p14:creationId xmlns:p14="http://schemas.microsoft.com/office/powerpoint/2010/main" val="3485887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wish to pursue other methods of achieving your Reflective Practice </a:t>
            </a:r>
            <a:r>
              <a:rPr lang="en-US" dirty="0" err="1"/>
              <a:t>eg</a:t>
            </a:r>
            <a:r>
              <a:rPr lang="en-US" dirty="0"/>
              <a:t> Patient Feedback survey, Practice Visit. However for many of our Fellows, I would recommend Learning Plan and Cultural Competency especially if you are looking at compliance by the end of this CPD year. </a:t>
            </a:r>
          </a:p>
        </p:txBody>
      </p:sp>
      <p:sp>
        <p:nvSpPr>
          <p:cNvPr id="4" name="Slide Number Placeholder 3"/>
          <p:cNvSpPr>
            <a:spLocks noGrp="1"/>
          </p:cNvSpPr>
          <p:nvPr>
            <p:ph type="sldNum" sz="quarter" idx="5"/>
          </p:nvPr>
        </p:nvSpPr>
        <p:spPr/>
        <p:txBody>
          <a:bodyPr/>
          <a:lstStyle/>
          <a:p>
            <a:fld id="{2A4610AD-4470-8F4D-A2EF-D7993BE5ABAC}" type="slidenum">
              <a:rPr lang="en-US" smtClean="0"/>
              <a:t>37</a:t>
            </a:fld>
            <a:endParaRPr lang="en-US"/>
          </a:p>
        </p:txBody>
      </p:sp>
    </p:spTree>
    <p:extLst>
      <p:ext uri="{BB962C8B-B14F-4D97-AF65-F5344CB8AC3E}">
        <p14:creationId xmlns:p14="http://schemas.microsoft.com/office/powerpoint/2010/main" val="1667606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RACS general statement.</a:t>
            </a:r>
          </a:p>
        </p:txBody>
      </p:sp>
      <p:sp>
        <p:nvSpPr>
          <p:cNvPr id="4" name="Slide Number Placeholder 3"/>
          <p:cNvSpPr>
            <a:spLocks noGrp="1"/>
          </p:cNvSpPr>
          <p:nvPr>
            <p:ph type="sldNum" sz="quarter" idx="5"/>
          </p:nvPr>
        </p:nvSpPr>
        <p:spPr/>
        <p:txBody>
          <a:bodyPr/>
          <a:lstStyle/>
          <a:p>
            <a:fld id="{2A4610AD-4470-8F4D-A2EF-D7993BE5ABAC}" type="slidenum">
              <a:rPr lang="en-US" smtClean="0"/>
              <a:t>4</a:t>
            </a:fld>
            <a:endParaRPr lang="en-US"/>
          </a:p>
        </p:txBody>
      </p:sp>
    </p:spTree>
    <p:extLst>
      <p:ext uri="{BB962C8B-B14F-4D97-AF65-F5344CB8AC3E}">
        <p14:creationId xmlns:p14="http://schemas.microsoft.com/office/powerpoint/2010/main" val="3954305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Either via the RACS Portfolio, website or the printed version, you can review CPD requirements.</a:t>
            </a:r>
          </a:p>
        </p:txBody>
      </p:sp>
      <p:sp>
        <p:nvSpPr>
          <p:cNvPr id="4" name="Slide Number Placeholder 3"/>
          <p:cNvSpPr>
            <a:spLocks noGrp="1"/>
          </p:cNvSpPr>
          <p:nvPr>
            <p:ph type="sldNum" sz="quarter" idx="5"/>
          </p:nvPr>
        </p:nvSpPr>
        <p:spPr/>
        <p:txBody>
          <a:bodyPr/>
          <a:lstStyle/>
          <a:p>
            <a:fld id="{2A4610AD-4470-8F4D-A2EF-D7993BE5ABAC}" type="slidenum">
              <a:rPr lang="en-US" smtClean="0"/>
              <a:t>5</a:t>
            </a:fld>
            <a:endParaRPr lang="en-US"/>
          </a:p>
        </p:txBody>
      </p:sp>
    </p:spTree>
    <p:extLst>
      <p:ext uri="{BB962C8B-B14F-4D97-AF65-F5344CB8AC3E}">
        <p14:creationId xmlns:p14="http://schemas.microsoft.com/office/powerpoint/2010/main" val="751536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Fellows can participate in an alternative approved CPD </a:t>
            </a:r>
            <a:r>
              <a:rPr lang="en-US" dirty="0" err="1"/>
              <a:t>programme</a:t>
            </a:r>
            <a:r>
              <a:rPr lang="en-US" dirty="0"/>
              <a:t> </a:t>
            </a:r>
            <a:r>
              <a:rPr lang="en-US" dirty="0" err="1"/>
              <a:t>eg</a:t>
            </a:r>
            <a:r>
              <a:rPr lang="en-US" dirty="0"/>
              <a:t> </a:t>
            </a:r>
            <a:r>
              <a:rPr lang="en-US" dirty="0" err="1"/>
              <a:t>orthopaedics</a:t>
            </a:r>
            <a:endParaRPr lang="en-US" dirty="0"/>
          </a:p>
          <a:p>
            <a:r>
              <a:rPr lang="en-US" dirty="0"/>
              <a:t>We are currently reviewing the CPD framework, a workshop was held in September 2018.</a:t>
            </a:r>
          </a:p>
          <a:p>
            <a:r>
              <a:rPr lang="en-US" dirty="0"/>
              <a:t>Note that it is a requirement for MBA and MCNZ to comply with CPD </a:t>
            </a:r>
            <a:r>
              <a:rPr lang="en-US" dirty="0" err="1"/>
              <a:t>programme</a:t>
            </a:r>
            <a:r>
              <a:rPr lang="en-US" dirty="0"/>
              <a:t>. This cannot be falsified. </a:t>
            </a:r>
          </a:p>
          <a:p>
            <a:r>
              <a:rPr lang="en-US" dirty="0"/>
              <a:t>Note that this is a regularity requirement for MCNZ and AHPRA.</a:t>
            </a:r>
          </a:p>
        </p:txBody>
      </p:sp>
      <p:sp>
        <p:nvSpPr>
          <p:cNvPr id="4" name="Slide Number Placeholder 3"/>
          <p:cNvSpPr>
            <a:spLocks noGrp="1"/>
          </p:cNvSpPr>
          <p:nvPr>
            <p:ph type="sldNum" sz="quarter" idx="5"/>
          </p:nvPr>
        </p:nvSpPr>
        <p:spPr/>
        <p:txBody>
          <a:bodyPr/>
          <a:lstStyle/>
          <a:p>
            <a:fld id="{2A4610AD-4470-8F4D-A2EF-D7993BE5ABAC}" type="slidenum">
              <a:rPr lang="en-US" smtClean="0"/>
              <a:t>6</a:t>
            </a:fld>
            <a:endParaRPr lang="en-US"/>
          </a:p>
        </p:txBody>
      </p:sp>
    </p:spTree>
    <p:extLst>
      <p:ext uri="{BB962C8B-B14F-4D97-AF65-F5344CB8AC3E}">
        <p14:creationId xmlns:p14="http://schemas.microsoft.com/office/powerpoint/2010/main" val="9949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the 3 aims of RACS CPD </a:t>
            </a:r>
            <a:r>
              <a:rPr lang="en-US" dirty="0" err="1"/>
              <a:t>programme</a:t>
            </a:r>
            <a:r>
              <a:rPr lang="en-US" dirty="0"/>
              <a:t>.</a:t>
            </a:r>
          </a:p>
        </p:txBody>
      </p:sp>
      <p:sp>
        <p:nvSpPr>
          <p:cNvPr id="4" name="Slide Number Placeholder 3"/>
          <p:cNvSpPr>
            <a:spLocks noGrp="1"/>
          </p:cNvSpPr>
          <p:nvPr>
            <p:ph type="sldNum" sz="quarter" idx="5"/>
          </p:nvPr>
        </p:nvSpPr>
        <p:spPr/>
        <p:txBody>
          <a:bodyPr/>
          <a:lstStyle/>
          <a:p>
            <a:fld id="{2A4610AD-4470-8F4D-A2EF-D7993BE5ABAC}" type="slidenum">
              <a:rPr lang="en-US" smtClean="0"/>
              <a:t>7</a:t>
            </a:fld>
            <a:endParaRPr lang="en-US"/>
          </a:p>
        </p:txBody>
      </p:sp>
    </p:spTree>
    <p:extLst>
      <p:ext uri="{BB962C8B-B14F-4D97-AF65-F5344CB8AC3E}">
        <p14:creationId xmlns:p14="http://schemas.microsoft.com/office/powerpoint/2010/main" val="4248182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change to CPD – Reflective Practice component added, Category 4. In 2017 the e-Learning OWR sufficed. </a:t>
            </a:r>
          </a:p>
        </p:txBody>
      </p:sp>
      <p:sp>
        <p:nvSpPr>
          <p:cNvPr id="4" name="Slide Number Placeholder 3"/>
          <p:cNvSpPr>
            <a:spLocks noGrp="1"/>
          </p:cNvSpPr>
          <p:nvPr>
            <p:ph type="sldNum" sz="quarter" idx="5"/>
          </p:nvPr>
        </p:nvSpPr>
        <p:spPr/>
        <p:txBody>
          <a:bodyPr/>
          <a:lstStyle/>
          <a:p>
            <a:fld id="{2A4610AD-4470-8F4D-A2EF-D7993BE5ABAC}" type="slidenum">
              <a:rPr lang="en-US" smtClean="0"/>
              <a:t>8</a:t>
            </a:fld>
            <a:endParaRPr lang="en-US"/>
          </a:p>
        </p:txBody>
      </p:sp>
    </p:spTree>
    <p:extLst>
      <p:ext uri="{BB962C8B-B14F-4D97-AF65-F5344CB8AC3E}">
        <p14:creationId xmlns:p14="http://schemas.microsoft.com/office/powerpoint/2010/main" val="3902081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Category 4, Reflective Practice</a:t>
            </a:r>
          </a:p>
        </p:txBody>
      </p:sp>
      <p:sp>
        <p:nvSpPr>
          <p:cNvPr id="4" name="Slide Number Placeholder 3"/>
          <p:cNvSpPr>
            <a:spLocks noGrp="1"/>
          </p:cNvSpPr>
          <p:nvPr>
            <p:ph type="sldNum" sz="quarter" idx="5"/>
          </p:nvPr>
        </p:nvSpPr>
        <p:spPr/>
        <p:txBody>
          <a:bodyPr/>
          <a:lstStyle/>
          <a:p>
            <a:fld id="{2A4610AD-4470-8F4D-A2EF-D7993BE5ABAC}" type="slidenum">
              <a:rPr lang="en-US" smtClean="0"/>
              <a:t>11</a:t>
            </a:fld>
            <a:endParaRPr lang="en-US"/>
          </a:p>
        </p:txBody>
      </p:sp>
    </p:spTree>
    <p:extLst>
      <p:ext uri="{BB962C8B-B14F-4D97-AF65-F5344CB8AC3E}">
        <p14:creationId xmlns:p14="http://schemas.microsoft.com/office/powerpoint/2010/main" val="122222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skillsyouneed</a:t>
            </a:r>
            <a:r>
              <a:rPr lang="en-US" dirty="0"/>
              <a:t>” on Google!</a:t>
            </a:r>
          </a:p>
        </p:txBody>
      </p:sp>
      <p:sp>
        <p:nvSpPr>
          <p:cNvPr id="4" name="Slide Number Placeholder 3"/>
          <p:cNvSpPr>
            <a:spLocks noGrp="1"/>
          </p:cNvSpPr>
          <p:nvPr>
            <p:ph type="sldNum" sz="quarter" idx="5"/>
          </p:nvPr>
        </p:nvSpPr>
        <p:spPr/>
        <p:txBody>
          <a:bodyPr/>
          <a:lstStyle/>
          <a:p>
            <a:fld id="{2A4610AD-4470-8F4D-A2EF-D7993BE5ABAC}" type="slidenum">
              <a:rPr lang="en-US" smtClean="0"/>
              <a:t>12</a:t>
            </a:fld>
            <a:endParaRPr lang="en-US"/>
          </a:p>
        </p:txBody>
      </p:sp>
    </p:spTree>
    <p:extLst>
      <p:ext uri="{BB962C8B-B14F-4D97-AF65-F5344CB8AC3E}">
        <p14:creationId xmlns:p14="http://schemas.microsoft.com/office/powerpoint/2010/main" val="3070653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9E04F-96FA-3D49-8E61-FF8D1A1668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0DC518-E3FA-C64C-BDC0-3A46D9E3DF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7DA1EB-4424-0042-8589-9F24B5C947C2}"/>
              </a:ext>
            </a:extLst>
          </p:cNvPr>
          <p:cNvSpPr>
            <a:spLocks noGrp="1"/>
          </p:cNvSpPr>
          <p:nvPr>
            <p:ph type="dt" sz="half" idx="10"/>
          </p:nvPr>
        </p:nvSpPr>
        <p:spPr/>
        <p:txBody>
          <a:bodyPr/>
          <a:lstStyle/>
          <a:p>
            <a:fld id="{0D392072-6FC2-474C-A966-9A400B24AB64}" type="datetimeFigureOut">
              <a:rPr lang="en-US" smtClean="0"/>
              <a:t>10/6/18</a:t>
            </a:fld>
            <a:endParaRPr lang="en-US"/>
          </a:p>
        </p:txBody>
      </p:sp>
      <p:sp>
        <p:nvSpPr>
          <p:cNvPr id="5" name="Footer Placeholder 4">
            <a:extLst>
              <a:ext uri="{FF2B5EF4-FFF2-40B4-BE49-F238E27FC236}">
                <a16:creationId xmlns:a16="http://schemas.microsoft.com/office/drawing/2014/main" id="{CE97762A-BB63-724D-802C-928384A84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1F8BE4-F90E-EB4D-9012-289ED25A55E4}"/>
              </a:ext>
            </a:extLst>
          </p:cNvPr>
          <p:cNvSpPr>
            <a:spLocks noGrp="1"/>
          </p:cNvSpPr>
          <p:nvPr>
            <p:ph type="sldNum" sz="quarter" idx="12"/>
          </p:nvPr>
        </p:nvSpPr>
        <p:spPr/>
        <p:txBody>
          <a:bodyPr/>
          <a:lstStyle/>
          <a:p>
            <a:fld id="{8EE3D3B0-441C-D34A-988C-8C5D6CC568A2}" type="slidenum">
              <a:rPr lang="en-US" smtClean="0"/>
              <a:t>‹#›</a:t>
            </a:fld>
            <a:endParaRPr lang="en-US"/>
          </a:p>
        </p:txBody>
      </p:sp>
    </p:spTree>
    <p:extLst>
      <p:ext uri="{BB962C8B-B14F-4D97-AF65-F5344CB8AC3E}">
        <p14:creationId xmlns:p14="http://schemas.microsoft.com/office/powerpoint/2010/main" val="4260082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1CD47-D8F3-CF48-89EF-0E12FC19A0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6CFD39-6505-6440-9724-E3019F63DAE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4F5B8F-5D1E-AD4A-985C-6E985405C960}"/>
              </a:ext>
            </a:extLst>
          </p:cNvPr>
          <p:cNvSpPr>
            <a:spLocks noGrp="1"/>
          </p:cNvSpPr>
          <p:nvPr>
            <p:ph type="dt" sz="half" idx="10"/>
          </p:nvPr>
        </p:nvSpPr>
        <p:spPr/>
        <p:txBody>
          <a:bodyPr/>
          <a:lstStyle/>
          <a:p>
            <a:fld id="{0D392072-6FC2-474C-A966-9A400B24AB64}" type="datetimeFigureOut">
              <a:rPr lang="en-US" smtClean="0"/>
              <a:t>10/6/18</a:t>
            </a:fld>
            <a:endParaRPr lang="en-US"/>
          </a:p>
        </p:txBody>
      </p:sp>
      <p:sp>
        <p:nvSpPr>
          <p:cNvPr id="5" name="Footer Placeholder 4">
            <a:extLst>
              <a:ext uri="{FF2B5EF4-FFF2-40B4-BE49-F238E27FC236}">
                <a16:creationId xmlns:a16="http://schemas.microsoft.com/office/drawing/2014/main" id="{497E58BD-EBE9-5245-9DA3-9252EC1EB3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29F7F6-96A9-7546-886B-F8D0502C0F0E}"/>
              </a:ext>
            </a:extLst>
          </p:cNvPr>
          <p:cNvSpPr>
            <a:spLocks noGrp="1"/>
          </p:cNvSpPr>
          <p:nvPr>
            <p:ph type="sldNum" sz="quarter" idx="12"/>
          </p:nvPr>
        </p:nvSpPr>
        <p:spPr/>
        <p:txBody>
          <a:bodyPr/>
          <a:lstStyle/>
          <a:p>
            <a:fld id="{8EE3D3B0-441C-D34A-988C-8C5D6CC568A2}" type="slidenum">
              <a:rPr lang="en-US" smtClean="0"/>
              <a:t>‹#›</a:t>
            </a:fld>
            <a:endParaRPr lang="en-US"/>
          </a:p>
        </p:txBody>
      </p:sp>
    </p:spTree>
    <p:extLst>
      <p:ext uri="{BB962C8B-B14F-4D97-AF65-F5344CB8AC3E}">
        <p14:creationId xmlns:p14="http://schemas.microsoft.com/office/powerpoint/2010/main" val="3147292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7AB7F4-41A3-3444-9678-8D047D0649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8F5C8B-5BF5-324D-8830-191E8A423BD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BA589C-150B-9F46-B121-25A887AEAC8D}"/>
              </a:ext>
            </a:extLst>
          </p:cNvPr>
          <p:cNvSpPr>
            <a:spLocks noGrp="1"/>
          </p:cNvSpPr>
          <p:nvPr>
            <p:ph type="dt" sz="half" idx="10"/>
          </p:nvPr>
        </p:nvSpPr>
        <p:spPr/>
        <p:txBody>
          <a:bodyPr/>
          <a:lstStyle/>
          <a:p>
            <a:fld id="{0D392072-6FC2-474C-A966-9A400B24AB64}" type="datetimeFigureOut">
              <a:rPr lang="en-US" smtClean="0"/>
              <a:t>10/6/18</a:t>
            </a:fld>
            <a:endParaRPr lang="en-US"/>
          </a:p>
        </p:txBody>
      </p:sp>
      <p:sp>
        <p:nvSpPr>
          <p:cNvPr id="5" name="Footer Placeholder 4">
            <a:extLst>
              <a:ext uri="{FF2B5EF4-FFF2-40B4-BE49-F238E27FC236}">
                <a16:creationId xmlns:a16="http://schemas.microsoft.com/office/drawing/2014/main" id="{6C563B6B-212E-AE42-9F4D-4EA93A8A5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8418FA-6237-704C-ACCA-E4A795BD28CA}"/>
              </a:ext>
            </a:extLst>
          </p:cNvPr>
          <p:cNvSpPr>
            <a:spLocks noGrp="1"/>
          </p:cNvSpPr>
          <p:nvPr>
            <p:ph type="sldNum" sz="quarter" idx="12"/>
          </p:nvPr>
        </p:nvSpPr>
        <p:spPr/>
        <p:txBody>
          <a:bodyPr/>
          <a:lstStyle/>
          <a:p>
            <a:fld id="{8EE3D3B0-441C-D34A-988C-8C5D6CC568A2}" type="slidenum">
              <a:rPr lang="en-US" smtClean="0"/>
              <a:t>‹#›</a:t>
            </a:fld>
            <a:endParaRPr lang="en-US"/>
          </a:p>
        </p:txBody>
      </p:sp>
    </p:spTree>
    <p:extLst>
      <p:ext uri="{BB962C8B-B14F-4D97-AF65-F5344CB8AC3E}">
        <p14:creationId xmlns:p14="http://schemas.microsoft.com/office/powerpoint/2010/main" val="3270202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5DA32-07E6-5740-AD5A-29679DB93E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08ED98-B63E-D542-B802-FF590717F5F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D0F921-3AAA-5B43-8203-FAF5B6601810}"/>
              </a:ext>
            </a:extLst>
          </p:cNvPr>
          <p:cNvSpPr>
            <a:spLocks noGrp="1"/>
          </p:cNvSpPr>
          <p:nvPr>
            <p:ph type="dt" sz="half" idx="10"/>
          </p:nvPr>
        </p:nvSpPr>
        <p:spPr/>
        <p:txBody>
          <a:bodyPr/>
          <a:lstStyle/>
          <a:p>
            <a:fld id="{0D392072-6FC2-474C-A966-9A400B24AB64}" type="datetimeFigureOut">
              <a:rPr lang="en-US" smtClean="0"/>
              <a:t>10/6/18</a:t>
            </a:fld>
            <a:endParaRPr lang="en-US"/>
          </a:p>
        </p:txBody>
      </p:sp>
      <p:sp>
        <p:nvSpPr>
          <p:cNvPr id="5" name="Footer Placeholder 4">
            <a:extLst>
              <a:ext uri="{FF2B5EF4-FFF2-40B4-BE49-F238E27FC236}">
                <a16:creationId xmlns:a16="http://schemas.microsoft.com/office/drawing/2014/main" id="{21EB3E1F-9A28-DF45-8FBC-7ECE783478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F02E4D-8F63-CB49-AFDE-7247FF43C6B9}"/>
              </a:ext>
            </a:extLst>
          </p:cNvPr>
          <p:cNvSpPr>
            <a:spLocks noGrp="1"/>
          </p:cNvSpPr>
          <p:nvPr>
            <p:ph type="sldNum" sz="quarter" idx="12"/>
          </p:nvPr>
        </p:nvSpPr>
        <p:spPr/>
        <p:txBody>
          <a:bodyPr/>
          <a:lstStyle/>
          <a:p>
            <a:fld id="{8EE3D3B0-441C-D34A-988C-8C5D6CC568A2}" type="slidenum">
              <a:rPr lang="en-US" smtClean="0"/>
              <a:t>‹#›</a:t>
            </a:fld>
            <a:endParaRPr lang="en-US"/>
          </a:p>
        </p:txBody>
      </p:sp>
    </p:spTree>
    <p:extLst>
      <p:ext uri="{BB962C8B-B14F-4D97-AF65-F5344CB8AC3E}">
        <p14:creationId xmlns:p14="http://schemas.microsoft.com/office/powerpoint/2010/main" val="2855401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28520-02BF-B542-9C27-65FF43756D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76AD02-2A9E-2C4B-AFC0-3EC68BE1D4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03A76BB-327F-D742-B37F-272BD7B8210D}"/>
              </a:ext>
            </a:extLst>
          </p:cNvPr>
          <p:cNvSpPr>
            <a:spLocks noGrp="1"/>
          </p:cNvSpPr>
          <p:nvPr>
            <p:ph type="dt" sz="half" idx="10"/>
          </p:nvPr>
        </p:nvSpPr>
        <p:spPr/>
        <p:txBody>
          <a:bodyPr/>
          <a:lstStyle/>
          <a:p>
            <a:fld id="{0D392072-6FC2-474C-A966-9A400B24AB64}" type="datetimeFigureOut">
              <a:rPr lang="en-US" smtClean="0"/>
              <a:t>10/6/18</a:t>
            </a:fld>
            <a:endParaRPr lang="en-US"/>
          </a:p>
        </p:txBody>
      </p:sp>
      <p:sp>
        <p:nvSpPr>
          <p:cNvPr id="5" name="Footer Placeholder 4">
            <a:extLst>
              <a:ext uri="{FF2B5EF4-FFF2-40B4-BE49-F238E27FC236}">
                <a16:creationId xmlns:a16="http://schemas.microsoft.com/office/drawing/2014/main" id="{0A633CC2-48CC-EE4D-95AD-9577B212DA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9AC0F1-B578-9E40-AF5C-89633CA7AF9D}"/>
              </a:ext>
            </a:extLst>
          </p:cNvPr>
          <p:cNvSpPr>
            <a:spLocks noGrp="1"/>
          </p:cNvSpPr>
          <p:nvPr>
            <p:ph type="sldNum" sz="quarter" idx="12"/>
          </p:nvPr>
        </p:nvSpPr>
        <p:spPr/>
        <p:txBody>
          <a:bodyPr/>
          <a:lstStyle/>
          <a:p>
            <a:fld id="{8EE3D3B0-441C-D34A-988C-8C5D6CC568A2}" type="slidenum">
              <a:rPr lang="en-US" smtClean="0"/>
              <a:t>‹#›</a:t>
            </a:fld>
            <a:endParaRPr lang="en-US"/>
          </a:p>
        </p:txBody>
      </p:sp>
    </p:spTree>
    <p:extLst>
      <p:ext uri="{BB962C8B-B14F-4D97-AF65-F5344CB8AC3E}">
        <p14:creationId xmlns:p14="http://schemas.microsoft.com/office/powerpoint/2010/main" val="2482833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D009D-FAC4-8549-9659-75922CF93B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ECB402-C988-904F-A4F9-FE84EBA299A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9A811F-4B73-6F41-9262-CF9E3E94482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BFC8E7-A4C6-5D4C-B9F4-760C7F977E71}"/>
              </a:ext>
            </a:extLst>
          </p:cNvPr>
          <p:cNvSpPr>
            <a:spLocks noGrp="1"/>
          </p:cNvSpPr>
          <p:nvPr>
            <p:ph type="dt" sz="half" idx="10"/>
          </p:nvPr>
        </p:nvSpPr>
        <p:spPr/>
        <p:txBody>
          <a:bodyPr/>
          <a:lstStyle/>
          <a:p>
            <a:fld id="{0D392072-6FC2-474C-A966-9A400B24AB64}" type="datetimeFigureOut">
              <a:rPr lang="en-US" smtClean="0"/>
              <a:t>10/6/18</a:t>
            </a:fld>
            <a:endParaRPr lang="en-US"/>
          </a:p>
        </p:txBody>
      </p:sp>
      <p:sp>
        <p:nvSpPr>
          <p:cNvPr id="6" name="Footer Placeholder 5">
            <a:extLst>
              <a:ext uri="{FF2B5EF4-FFF2-40B4-BE49-F238E27FC236}">
                <a16:creationId xmlns:a16="http://schemas.microsoft.com/office/drawing/2014/main" id="{BF25EB9B-583D-7742-883C-B4DFDBF63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04A5E7-2081-964B-BEC8-81762BCC9D56}"/>
              </a:ext>
            </a:extLst>
          </p:cNvPr>
          <p:cNvSpPr>
            <a:spLocks noGrp="1"/>
          </p:cNvSpPr>
          <p:nvPr>
            <p:ph type="sldNum" sz="quarter" idx="12"/>
          </p:nvPr>
        </p:nvSpPr>
        <p:spPr/>
        <p:txBody>
          <a:bodyPr/>
          <a:lstStyle/>
          <a:p>
            <a:fld id="{8EE3D3B0-441C-D34A-988C-8C5D6CC568A2}" type="slidenum">
              <a:rPr lang="en-US" smtClean="0"/>
              <a:t>‹#›</a:t>
            </a:fld>
            <a:endParaRPr lang="en-US"/>
          </a:p>
        </p:txBody>
      </p:sp>
    </p:spTree>
    <p:extLst>
      <p:ext uri="{BB962C8B-B14F-4D97-AF65-F5344CB8AC3E}">
        <p14:creationId xmlns:p14="http://schemas.microsoft.com/office/powerpoint/2010/main" val="3679999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11E6E-6D6E-AC4C-86DC-AB5F2E6B98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891B84-7AC4-F04C-A432-2602F81717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EAC3C66-AB5A-D347-921D-6C59A2AB966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EAF598-2040-4641-BC43-57C565468E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8521297-8506-0D47-AC4C-0442BD08B01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0BC0E8-5BE5-6549-926F-537C3B02F5DB}"/>
              </a:ext>
            </a:extLst>
          </p:cNvPr>
          <p:cNvSpPr>
            <a:spLocks noGrp="1"/>
          </p:cNvSpPr>
          <p:nvPr>
            <p:ph type="dt" sz="half" idx="10"/>
          </p:nvPr>
        </p:nvSpPr>
        <p:spPr/>
        <p:txBody>
          <a:bodyPr/>
          <a:lstStyle/>
          <a:p>
            <a:fld id="{0D392072-6FC2-474C-A966-9A400B24AB64}" type="datetimeFigureOut">
              <a:rPr lang="en-US" smtClean="0"/>
              <a:t>10/6/18</a:t>
            </a:fld>
            <a:endParaRPr lang="en-US"/>
          </a:p>
        </p:txBody>
      </p:sp>
      <p:sp>
        <p:nvSpPr>
          <p:cNvPr id="8" name="Footer Placeholder 7">
            <a:extLst>
              <a:ext uri="{FF2B5EF4-FFF2-40B4-BE49-F238E27FC236}">
                <a16:creationId xmlns:a16="http://schemas.microsoft.com/office/drawing/2014/main" id="{20AB1303-D305-424E-ADE1-CE0014FC5C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46BCD4-2510-B249-9EA5-725258B3CBE8}"/>
              </a:ext>
            </a:extLst>
          </p:cNvPr>
          <p:cNvSpPr>
            <a:spLocks noGrp="1"/>
          </p:cNvSpPr>
          <p:nvPr>
            <p:ph type="sldNum" sz="quarter" idx="12"/>
          </p:nvPr>
        </p:nvSpPr>
        <p:spPr/>
        <p:txBody>
          <a:bodyPr/>
          <a:lstStyle/>
          <a:p>
            <a:fld id="{8EE3D3B0-441C-D34A-988C-8C5D6CC568A2}" type="slidenum">
              <a:rPr lang="en-US" smtClean="0"/>
              <a:t>‹#›</a:t>
            </a:fld>
            <a:endParaRPr lang="en-US"/>
          </a:p>
        </p:txBody>
      </p:sp>
    </p:spTree>
    <p:extLst>
      <p:ext uri="{BB962C8B-B14F-4D97-AF65-F5344CB8AC3E}">
        <p14:creationId xmlns:p14="http://schemas.microsoft.com/office/powerpoint/2010/main" val="1008549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3B225-7230-A84A-8B30-0C68D6B07B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112831-3F00-6148-9A11-68F14E932C98}"/>
              </a:ext>
            </a:extLst>
          </p:cNvPr>
          <p:cNvSpPr>
            <a:spLocks noGrp="1"/>
          </p:cNvSpPr>
          <p:nvPr>
            <p:ph type="dt" sz="half" idx="10"/>
          </p:nvPr>
        </p:nvSpPr>
        <p:spPr/>
        <p:txBody>
          <a:bodyPr/>
          <a:lstStyle/>
          <a:p>
            <a:fld id="{0D392072-6FC2-474C-A966-9A400B24AB64}" type="datetimeFigureOut">
              <a:rPr lang="en-US" smtClean="0"/>
              <a:t>10/6/18</a:t>
            </a:fld>
            <a:endParaRPr lang="en-US"/>
          </a:p>
        </p:txBody>
      </p:sp>
      <p:sp>
        <p:nvSpPr>
          <p:cNvPr id="4" name="Footer Placeholder 3">
            <a:extLst>
              <a:ext uri="{FF2B5EF4-FFF2-40B4-BE49-F238E27FC236}">
                <a16:creationId xmlns:a16="http://schemas.microsoft.com/office/drawing/2014/main" id="{5E55BB1D-A392-C949-9959-48B86FF218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62EBD0-70B2-8D40-BC3C-58D7C4033A47}"/>
              </a:ext>
            </a:extLst>
          </p:cNvPr>
          <p:cNvSpPr>
            <a:spLocks noGrp="1"/>
          </p:cNvSpPr>
          <p:nvPr>
            <p:ph type="sldNum" sz="quarter" idx="12"/>
          </p:nvPr>
        </p:nvSpPr>
        <p:spPr/>
        <p:txBody>
          <a:bodyPr/>
          <a:lstStyle/>
          <a:p>
            <a:fld id="{8EE3D3B0-441C-D34A-988C-8C5D6CC568A2}" type="slidenum">
              <a:rPr lang="en-US" smtClean="0"/>
              <a:t>‹#›</a:t>
            </a:fld>
            <a:endParaRPr lang="en-US"/>
          </a:p>
        </p:txBody>
      </p:sp>
    </p:spTree>
    <p:extLst>
      <p:ext uri="{BB962C8B-B14F-4D97-AF65-F5344CB8AC3E}">
        <p14:creationId xmlns:p14="http://schemas.microsoft.com/office/powerpoint/2010/main" val="1756734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F2233A-0200-0C44-908E-29F23076243E}"/>
              </a:ext>
            </a:extLst>
          </p:cNvPr>
          <p:cNvSpPr>
            <a:spLocks noGrp="1"/>
          </p:cNvSpPr>
          <p:nvPr>
            <p:ph type="dt" sz="half" idx="10"/>
          </p:nvPr>
        </p:nvSpPr>
        <p:spPr/>
        <p:txBody>
          <a:bodyPr/>
          <a:lstStyle/>
          <a:p>
            <a:fld id="{0D392072-6FC2-474C-A966-9A400B24AB64}" type="datetimeFigureOut">
              <a:rPr lang="en-US" smtClean="0"/>
              <a:t>10/6/18</a:t>
            </a:fld>
            <a:endParaRPr lang="en-US"/>
          </a:p>
        </p:txBody>
      </p:sp>
      <p:sp>
        <p:nvSpPr>
          <p:cNvPr id="3" name="Footer Placeholder 2">
            <a:extLst>
              <a:ext uri="{FF2B5EF4-FFF2-40B4-BE49-F238E27FC236}">
                <a16:creationId xmlns:a16="http://schemas.microsoft.com/office/drawing/2014/main" id="{81BB01D4-F107-CE4E-BA4D-9E05B25AD2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F65EFF-8A60-5345-874F-BD0EEC974170}"/>
              </a:ext>
            </a:extLst>
          </p:cNvPr>
          <p:cNvSpPr>
            <a:spLocks noGrp="1"/>
          </p:cNvSpPr>
          <p:nvPr>
            <p:ph type="sldNum" sz="quarter" idx="12"/>
          </p:nvPr>
        </p:nvSpPr>
        <p:spPr/>
        <p:txBody>
          <a:bodyPr/>
          <a:lstStyle/>
          <a:p>
            <a:fld id="{8EE3D3B0-441C-D34A-988C-8C5D6CC568A2}" type="slidenum">
              <a:rPr lang="en-US" smtClean="0"/>
              <a:t>‹#›</a:t>
            </a:fld>
            <a:endParaRPr lang="en-US"/>
          </a:p>
        </p:txBody>
      </p:sp>
    </p:spTree>
    <p:extLst>
      <p:ext uri="{BB962C8B-B14F-4D97-AF65-F5344CB8AC3E}">
        <p14:creationId xmlns:p14="http://schemas.microsoft.com/office/powerpoint/2010/main" val="81651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F146F-60CC-F847-BCC4-D26F3DA0CA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EDE9B0-F1A2-3D4C-86A9-B40F36C161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7EE42B-154D-A342-8DC7-322CEE550D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7CC152-4B64-E146-B8C0-D9952DB2F251}"/>
              </a:ext>
            </a:extLst>
          </p:cNvPr>
          <p:cNvSpPr>
            <a:spLocks noGrp="1"/>
          </p:cNvSpPr>
          <p:nvPr>
            <p:ph type="dt" sz="half" idx="10"/>
          </p:nvPr>
        </p:nvSpPr>
        <p:spPr/>
        <p:txBody>
          <a:bodyPr/>
          <a:lstStyle/>
          <a:p>
            <a:fld id="{0D392072-6FC2-474C-A966-9A400B24AB64}" type="datetimeFigureOut">
              <a:rPr lang="en-US" smtClean="0"/>
              <a:t>10/6/18</a:t>
            </a:fld>
            <a:endParaRPr lang="en-US"/>
          </a:p>
        </p:txBody>
      </p:sp>
      <p:sp>
        <p:nvSpPr>
          <p:cNvPr id="6" name="Footer Placeholder 5">
            <a:extLst>
              <a:ext uri="{FF2B5EF4-FFF2-40B4-BE49-F238E27FC236}">
                <a16:creationId xmlns:a16="http://schemas.microsoft.com/office/drawing/2014/main" id="{03536557-7A1E-5342-97D7-C0EB1A5202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41AC02-83A9-D64B-BA7D-BED2BC36B7AE}"/>
              </a:ext>
            </a:extLst>
          </p:cNvPr>
          <p:cNvSpPr>
            <a:spLocks noGrp="1"/>
          </p:cNvSpPr>
          <p:nvPr>
            <p:ph type="sldNum" sz="quarter" idx="12"/>
          </p:nvPr>
        </p:nvSpPr>
        <p:spPr/>
        <p:txBody>
          <a:bodyPr/>
          <a:lstStyle/>
          <a:p>
            <a:fld id="{8EE3D3B0-441C-D34A-988C-8C5D6CC568A2}" type="slidenum">
              <a:rPr lang="en-US" smtClean="0"/>
              <a:t>‹#›</a:t>
            </a:fld>
            <a:endParaRPr lang="en-US"/>
          </a:p>
        </p:txBody>
      </p:sp>
    </p:spTree>
    <p:extLst>
      <p:ext uri="{BB962C8B-B14F-4D97-AF65-F5344CB8AC3E}">
        <p14:creationId xmlns:p14="http://schemas.microsoft.com/office/powerpoint/2010/main" val="1856190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79CC5-E0F7-6649-8832-DFBFA7589A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5851E5-EC4B-9A4E-BD49-3DD6439E85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395242-EBBB-144F-8138-DA2022B1B8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0A2F585-4C9F-144C-98B1-23349B3938E3}"/>
              </a:ext>
            </a:extLst>
          </p:cNvPr>
          <p:cNvSpPr>
            <a:spLocks noGrp="1"/>
          </p:cNvSpPr>
          <p:nvPr>
            <p:ph type="dt" sz="half" idx="10"/>
          </p:nvPr>
        </p:nvSpPr>
        <p:spPr/>
        <p:txBody>
          <a:bodyPr/>
          <a:lstStyle/>
          <a:p>
            <a:fld id="{0D392072-6FC2-474C-A966-9A400B24AB64}" type="datetimeFigureOut">
              <a:rPr lang="en-US" smtClean="0"/>
              <a:t>10/6/18</a:t>
            </a:fld>
            <a:endParaRPr lang="en-US"/>
          </a:p>
        </p:txBody>
      </p:sp>
      <p:sp>
        <p:nvSpPr>
          <p:cNvPr id="6" name="Footer Placeholder 5">
            <a:extLst>
              <a:ext uri="{FF2B5EF4-FFF2-40B4-BE49-F238E27FC236}">
                <a16:creationId xmlns:a16="http://schemas.microsoft.com/office/drawing/2014/main" id="{1D0E41A5-9782-3B4D-A874-2157754520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E043F2-D953-C048-8F74-DD84C6FB7BD1}"/>
              </a:ext>
            </a:extLst>
          </p:cNvPr>
          <p:cNvSpPr>
            <a:spLocks noGrp="1"/>
          </p:cNvSpPr>
          <p:nvPr>
            <p:ph type="sldNum" sz="quarter" idx="12"/>
          </p:nvPr>
        </p:nvSpPr>
        <p:spPr/>
        <p:txBody>
          <a:bodyPr/>
          <a:lstStyle/>
          <a:p>
            <a:fld id="{8EE3D3B0-441C-D34A-988C-8C5D6CC568A2}" type="slidenum">
              <a:rPr lang="en-US" smtClean="0"/>
              <a:t>‹#›</a:t>
            </a:fld>
            <a:endParaRPr lang="en-US"/>
          </a:p>
        </p:txBody>
      </p:sp>
    </p:spTree>
    <p:extLst>
      <p:ext uri="{BB962C8B-B14F-4D97-AF65-F5344CB8AC3E}">
        <p14:creationId xmlns:p14="http://schemas.microsoft.com/office/powerpoint/2010/main" val="660584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FAA048-FDFB-634F-AE39-CC5F716912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A298FF-D488-F540-A39B-D10D6E5A8B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B35CC2-603D-4343-B93C-9FE3066920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392072-6FC2-474C-A966-9A400B24AB64}" type="datetimeFigureOut">
              <a:rPr lang="en-US" smtClean="0"/>
              <a:t>10/6/18</a:t>
            </a:fld>
            <a:endParaRPr lang="en-US"/>
          </a:p>
        </p:txBody>
      </p:sp>
      <p:sp>
        <p:nvSpPr>
          <p:cNvPr id="5" name="Footer Placeholder 4">
            <a:extLst>
              <a:ext uri="{FF2B5EF4-FFF2-40B4-BE49-F238E27FC236}">
                <a16:creationId xmlns:a16="http://schemas.microsoft.com/office/drawing/2014/main" id="{7CF6BBF7-BB9E-4E43-8C6C-04C33ECE0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C7312C-8A52-8841-ACA5-749503D7FD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E3D3B0-441C-D34A-988C-8C5D6CC568A2}" type="slidenum">
              <a:rPr lang="en-US" smtClean="0"/>
              <a:t>‹#›</a:t>
            </a:fld>
            <a:endParaRPr lang="en-US"/>
          </a:p>
        </p:txBody>
      </p:sp>
    </p:spTree>
    <p:extLst>
      <p:ext uri="{BB962C8B-B14F-4D97-AF65-F5344CB8AC3E}">
        <p14:creationId xmlns:p14="http://schemas.microsoft.com/office/powerpoint/2010/main" val="3448922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A9AF-2C52-7148-AEA5-BD5C1E7D090B}"/>
              </a:ext>
            </a:extLst>
          </p:cNvPr>
          <p:cNvSpPr>
            <a:spLocks noGrp="1"/>
          </p:cNvSpPr>
          <p:nvPr>
            <p:ph type="ctrTitle"/>
          </p:nvPr>
        </p:nvSpPr>
        <p:spPr/>
        <p:txBody>
          <a:bodyPr>
            <a:normAutofit fontScale="90000"/>
          </a:bodyPr>
          <a:lstStyle/>
          <a:p>
            <a:r>
              <a:rPr lang="en-US" dirty="0"/>
              <a:t>Category 4</a:t>
            </a:r>
            <a:br>
              <a:rPr lang="en-US" dirty="0"/>
            </a:br>
            <a:r>
              <a:rPr lang="en-US" dirty="0"/>
              <a:t>RACS CPD</a:t>
            </a:r>
            <a:br>
              <a:rPr lang="en-US" dirty="0"/>
            </a:br>
            <a:r>
              <a:rPr lang="en-US" dirty="0"/>
              <a:t>Reflective Practice</a:t>
            </a:r>
          </a:p>
        </p:txBody>
      </p:sp>
      <p:sp>
        <p:nvSpPr>
          <p:cNvPr id="3" name="Subtitle 2">
            <a:extLst>
              <a:ext uri="{FF2B5EF4-FFF2-40B4-BE49-F238E27FC236}">
                <a16:creationId xmlns:a16="http://schemas.microsoft.com/office/drawing/2014/main" id="{EE32830F-66FD-B342-BE3B-BC7489852A0D}"/>
              </a:ext>
            </a:extLst>
          </p:cNvPr>
          <p:cNvSpPr>
            <a:spLocks noGrp="1"/>
          </p:cNvSpPr>
          <p:nvPr>
            <p:ph type="subTitle" idx="1"/>
          </p:nvPr>
        </p:nvSpPr>
        <p:spPr/>
        <p:txBody>
          <a:bodyPr/>
          <a:lstStyle/>
          <a:p>
            <a:r>
              <a:rPr lang="en-US" dirty="0"/>
              <a:t>Sally Langley </a:t>
            </a:r>
          </a:p>
          <a:p>
            <a:r>
              <a:rPr lang="en-US" dirty="0"/>
              <a:t>October 2018</a:t>
            </a:r>
          </a:p>
        </p:txBody>
      </p:sp>
    </p:spTree>
    <p:extLst>
      <p:ext uri="{BB962C8B-B14F-4D97-AF65-F5344CB8AC3E}">
        <p14:creationId xmlns:p14="http://schemas.microsoft.com/office/powerpoint/2010/main" val="655834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0B91C-C61D-7F47-8838-A9D6E6BABE46}"/>
              </a:ext>
            </a:extLst>
          </p:cNvPr>
          <p:cNvSpPr>
            <a:spLocks noGrp="1"/>
          </p:cNvSpPr>
          <p:nvPr>
            <p:ph type="title"/>
          </p:nvPr>
        </p:nvSpPr>
        <p:spPr/>
        <p:txBody>
          <a:bodyPr/>
          <a:lstStyle/>
          <a:p>
            <a:r>
              <a:rPr lang="en-US" dirty="0"/>
              <a:t>RACS CPD</a:t>
            </a:r>
          </a:p>
        </p:txBody>
      </p:sp>
      <p:pic>
        <p:nvPicPr>
          <p:cNvPr id="5" name="Content Placeholder 4">
            <a:extLst>
              <a:ext uri="{FF2B5EF4-FFF2-40B4-BE49-F238E27FC236}">
                <a16:creationId xmlns:a16="http://schemas.microsoft.com/office/drawing/2014/main" id="{0E2B6678-8266-5344-90A1-E545A26E34CD}"/>
              </a:ext>
            </a:extLst>
          </p:cNvPr>
          <p:cNvPicPr>
            <a:picLocks noGrp="1" noChangeAspect="1"/>
          </p:cNvPicPr>
          <p:nvPr>
            <p:ph idx="1"/>
          </p:nvPr>
        </p:nvPicPr>
        <p:blipFill>
          <a:blip r:embed="rId2"/>
          <a:stretch>
            <a:fillRect/>
          </a:stretch>
        </p:blipFill>
        <p:spPr>
          <a:xfrm>
            <a:off x="542848" y="1690688"/>
            <a:ext cx="11649152" cy="2907506"/>
          </a:xfrm>
        </p:spPr>
      </p:pic>
      <p:pic>
        <p:nvPicPr>
          <p:cNvPr id="4" name="Picture 3">
            <a:extLst>
              <a:ext uri="{FF2B5EF4-FFF2-40B4-BE49-F238E27FC236}">
                <a16:creationId xmlns:a16="http://schemas.microsoft.com/office/drawing/2014/main" id="{B4C58801-C12F-1A44-89E5-A96A90E54A97}"/>
              </a:ext>
            </a:extLst>
          </p:cNvPr>
          <p:cNvPicPr>
            <a:picLocks noChangeAspect="1"/>
          </p:cNvPicPr>
          <p:nvPr/>
        </p:nvPicPr>
        <p:blipFill>
          <a:blip r:embed="rId3"/>
          <a:stretch>
            <a:fillRect/>
          </a:stretch>
        </p:blipFill>
        <p:spPr>
          <a:xfrm>
            <a:off x="3762087" y="3429770"/>
            <a:ext cx="8775630" cy="3191138"/>
          </a:xfrm>
          <a:prstGeom prst="rect">
            <a:avLst/>
          </a:prstGeom>
        </p:spPr>
      </p:pic>
    </p:spTree>
    <p:extLst>
      <p:ext uri="{BB962C8B-B14F-4D97-AF65-F5344CB8AC3E}">
        <p14:creationId xmlns:p14="http://schemas.microsoft.com/office/powerpoint/2010/main" val="1088223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D209AF-BAD5-684D-947A-A0A9B16737EC}"/>
              </a:ext>
            </a:extLst>
          </p:cNvPr>
          <p:cNvPicPr>
            <a:picLocks noChangeAspect="1"/>
          </p:cNvPicPr>
          <p:nvPr/>
        </p:nvPicPr>
        <p:blipFill>
          <a:blip r:embed="rId3"/>
          <a:stretch>
            <a:fillRect/>
          </a:stretch>
        </p:blipFill>
        <p:spPr>
          <a:xfrm>
            <a:off x="2624214" y="0"/>
            <a:ext cx="6943572" cy="6858000"/>
          </a:xfrm>
          <a:prstGeom prst="rect">
            <a:avLst/>
          </a:prstGeom>
        </p:spPr>
      </p:pic>
    </p:spTree>
    <p:extLst>
      <p:ext uri="{BB962C8B-B14F-4D97-AF65-F5344CB8AC3E}">
        <p14:creationId xmlns:p14="http://schemas.microsoft.com/office/powerpoint/2010/main" val="362340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42FBD-F8B6-EA45-A5D7-4D5BFDA64DA6}"/>
              </a:ext>
            </a:extLst>
          </p:cNvPr>
          <p:cNvSpPr>
            <a:spLocks noGrp="1"/>
          </p:cNvSpPr>
          <p:nvPr>
            <p:ph type="title"/>
          </p:nvPr>
        </p:nvSpPr>
        <p:spPr/>
        <p:txBody>
          <a:bodyPr/>
          <a:lstStyle/>
          <a:p>
            <a:r>
              <a:rPr lang="en-US" dirty="0"/>
              <a:t>What is Reflective Practice?</a:t>
            </a:r>
          </a:p>
        </p:txBody>
      </p:sp>
      <p:pic>
        <p:nvPicPr>
          <p:cNvPr id="5" name="Content Placeholder 4">
            <a:extLst>
              <a:ext uri="{FF2B5EF4-FFF2-40B4-BE49-F238E27FC236}">
                <a16:creationId xmlns:a16="http://schemas.microsoft.com/office/drawing/2014/main" id="{E7DDB07D-F7E8-734F-BC8F-2D0D41CFB862}"/>
              </a:ext>
            </a:extLst>
          </p:cNvPr>
          <p:cNvPicPr>
            <a:picLocks noGrp="1" noChangeAspect="1"/>
          </p:cNvPicPr>
          <p:nvPr>
            <p:ph idx="1"/>
          </p:nvPr>
        </p:nvPicPr>
        <p:blipFill>
          <a:blip r:embed="rId3"/>
          <a:stretch>
            <a:fillRect/>
          </a:stretch>
        </p:blipFill>
        <p:spPr>
          <a:xfrm>
            <a:off x="1250950" y="2686844"/>
            <a:ext cx="9690100" cy="2628900"/>
          </a:xfrm>
        </p:spPr>
      </p:pic>
      <p:pic>
        <p:nvPicPr>
          <p:cNvPr id="4" name="Picture 3">
            <a:extLst>
              <a:ext uri="{FF2B5EF4-FFF2-40B4-BE49-F238E27FC236}">
                <a16:creationId xmlns:a16="http://schemas.microsoft.com/office/drawing/2014/main" id="{528298AE-3A5D-AE4F-8712-9C37650DDCE6}"/>
              </a:ext>
            </a:extLst>
          </p:cNvPr>
          <p:cNvPicPr>
            <a:picLocks noChangeAspect="1"/>
          </p:cNvPicPr>
          <p:nvPr/>
        </p:nvPicPr>
        <p:blipFill>
          <a:blip r:embed="rId4"/>
          <a:stretch>
            <a:fillRect/>
          </a:stretch>
        </p:blipFill>
        <p:spPr>
          <a:xfrm>
            <a:off x="9113706" y="5486399"/>
            <a:ext cx="2671894" cy="1209025"/>
          </a:xfrm>
          <a:prstGeom prst="rect">
            <a:avLst/>
          </a:prstGeom>
        </p:spPr>
      </p:pic>
    </p:spTree>
    <p:extLst>
      <p:ext uri="{BB962C8B-B14F-4D97-AF65-F5344CB8AC3E}">
        <p14:creationId xmlns:p14="http://schemas.microsoft.com/office/powerpoint/2010/main" val="3297724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0DFE75-2C44-DF47-B2EE-FB9ED0793B44}"/>
              </a:ext>
            </a:extLst>
          </p:cNvPr>
          <p:cNvPicPr>
            <a:picLocks noChangeAspect="1"/>
          </p:cNvPicPr>
          <p:nvPr/>
        </p:nvPicPr>
        <p:blipFill>
          <a:blip r:embed="rId2"/>
          <a:stretch>
            <a:fillRect/>
          </a:stretch>
        </p:blipFill>
        <p:spPr>
          <a:xfrm>
            <a:off x="1617133" y="996950"/>
            <a:ext cx="9605546" cy="4895850"/>
          </a:xfrm>
          <a:prstGeom prst="rect">
            <a:avLst/>
          </a:prstGeom>
        </p:spPr>
      </p:pic>
    </p:spTree>
    <p:extLst>
      <p:ext uri="{BB962C8B-B14F-4D97-AF65-F5344CB8AC3E}">
        <p14:creationId xmlns:p14="http://schemas.microsoft.com/office/powerpoint/2010/main" val="3909324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80BCF0-9C3C-CC4C-8F1E-76A005B6D73D}"/>
              </a:ext>
            </a:extLst>
          </p:cNvPr>
          <p:cNvPicPr>
            <a:picLocks noChangeAspect="1"/>
          </p:cNvPicPr>
          <p:nvPr/>
        </p:nvPicPr>
        <p:blipFill>
          <a:blip r:embed="rId3"/>
          <a:stretch>
            <a:fillRect/>
          </a:stretch>
        </p:blipFill>
        <p:spPr>
          <a:xfrm>
            <a:off x="3086505" y="0"/>
            <a:ext cx="6018989" cy="6858000"/>
          </a:xfrm>
          <a:prstGeom prst="rect">
            <a:avLst/>
          </a:prstGeom>
        </p:spPr>
      </p:pic>
    </p:spTree>
    <p:extLst>
      <p:ext uri="{BB962C8B-B14F-4D97-AF65-F5344CB8AC3E}">
        <p14:creationId xmlns:p14="http://schemas.microsoft.com/office/powerpoint/2010/main" val="989562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CE3FE7-C712-4542-8357-DECC143BFCFC}"/>
              </a:ext>
            </a:extLst>
          </p:cNvPr>
          <p:cNvPicPr>
            <a:picLocks noChangeAspect="1"/>
          </p:cNvPicPr>
          <p:nvPr/>
        </p:nvPicPr>
        <p:blipFill>
          <a:blip r:embed="rId3"/>
          <a:stretch>
            <a:fillRect/>
          </a:stretch>
        </p:blipFill>
        <p:spPr>
          <a:xfrm>
            <a:off x="152400" y="1692501"/>
            <a:ext cx="11878035" cy="2405364"/>
          </a:xfrm>
          <a:prstGeom prst="rect">
            <a:avLst/>
          </a:prstGeom>
        </p:spPr>
      </p:pic>
    </p:spTree>
    <p:extLst>
      <p:ext uri="{BB962C8B-B14F-4D97-AF65-F5344CB8AC3E}">
        <p14:creationId xmlns:p14="http://schemas.microsoft.com/office/powerpoint/2010/main" val="3751321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12887E-3450-C249-B267-6E644477D693}"/>
              </a:ext>
            </a:extLst>
          </p:cNvPr>
          <p:cNvPicPr>
            <a:picLocks noChangeAspect="1"/>
          </p:cNvPicPr>
          <p:nvPr/>
        </p:nvPicPr>
        <p:blipFill>
          <a:blip r:embed="rId2"/>
          <a:stretch>
            <a:fillRect/>
          </a:stretch>
        </p:blipFill>
        <p:spPr>
          <a:xfrm>
            <a:off x="459827" y="0"/>
            <a:ext cx="11272345" cy="6858000"/>
          </a:xfrm>
          <a:prstGeom prst="rect">
            <a:avLst/>
          </a:prstGeom>
        </p:spPr>
      </p:pic>
    </p:spTree>
    <p:extLst>
      <p:ext uri="{BB962C8B-B14F-4D97-AF65-F5344CB8AC3E}">
        <p14:creationId xmlns:p14="http://schemas.microsoft.com/office/powerpoint/2010/main" val="1853954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EAAEE3-2E4F-0D40-B335-5F8B24370333}"/>
              </a:ext>
            </a:extLst>
          </p:cNvPr>
          <p:cNvPicPr>
            <a:picLocks noChangeAspect="1"/>
          </p:cNvPicPr>
          <p:nvPr/>
        </p:nvPicPr>
        <p:blipFill>
          <a:blip r:embed="rId3"/>
          <a:stretch>
            <a:fillRect/>
          </a:stretch>
        </p:blipFill>
        <p:spPr>
          <a:xfrm>
            <a:off x="3133489" y="0"/>
            <a:ext cx="5925021" cy="6858000"/>
          </a:xfrm>
          <a:prstGeom prst="rect">
            <a:avLst/>
          </a:prstGeom>
        </p:spPr>
      </p:pic>
      <p:pic>
        <p:nvPicPr>
          <p:cNvPr id="5" name="Picture 4">
            <a:extLst>
              <a:ext uri="{FF2B5EF4-FFF2-40B4-BE49-F238E27FC236}">
                <a16:creationId xmlns:a16="http://schemas.microsoft.com/office/drawing/2014/main" id="{9A312FA3-00F8-354F-8635-B27F0579CDBC}"/>
              </a:ext>
            </a:extLst>
          </p:cNvPr>
          <p:cNvPicPr>
            <a:picLocks noChangeAspect="1"/>
          </p:cNvPicPr>
          <p:nvPr/>
        </p:nvPicPr>
        <p:blipFill>
          <a:blip r:embed="rId4"/>
          <a:stretch>
            <a:fillRect/>
          </a:stretch>
        </p:blipFill>
        <p:spPr>
          <a:xfrm>
            <a:off x="500390" y="1219201"/>
            <a:ext cx="11191217" cy="3691466"/>
          </a:xfrm>
          <a:prstGeom prst="rect">
            <a:avLst/>
          </a:prstGeom>
        </p:spPr>
      </p:pic>
    </p:spTree>
    <p:extLst>
      <p:ext uri="{BB962C8B-B14F-4D97-AF65-F5344CB8AC3E}">
        <p14:creationId xmlns:p14="http://schemas.microsoft.com/office/powerpoint/2010/main" val="747810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7ACEAB-4D2B-EA43-A47A-1E98F644025E}"/>
              </a:ext>
            </a:extLst>
          </p:cNvPr>
          <p:cNvPicPr>
            <a:picLocks noChangeAspect="1"/>
          </p:cNvPicPr>
          <p:nvPr/>
        </p:nvPicPr>
        <p:blipFill>
          <a:blip r:embed="rId3"/>
          <a:stretch>
            <a:fillRect/>
          </a:stretch>
        </p:blipFill>
        <p:spPr>
          <a:xfrm>
            <a:off x="1547282" y="1765300"/>
            <a:ext cx="9586973" cy="3162300"/>
          </a:xfrm>
          <a:prstGeom prst="rect">
            <a:avLst/>
          </a:prstGeom>
        </p:spPr>
      </p:pic>
    </p:spTree>
    <p:extLst>
      <p:ext uri="{BB962C8B-B14F-4D97-AF65-F5344CB8AC3E}">
        <p14:creationId xmlns:p14="http://schemas.microsoft.com/office/powerpoint/2010/main" val="655343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268B78-D1CD-6A46-8286-C5479EECF392}"/>
              </a:ext>
            </a:extLst>
          </p:cNvPr>
          <p:cNvPicPr>
            <a:picLocks noChangeAspect="1"/>
          </p:cNvPicPr>
          <p:nvPr/>
        </p:nvPicPr>
        <p:blipFill>
          <a:blip r:embed="rId2"/>
          <a:stretch>
            <a:fillRect/>
          </a:stretch>
        </p:blipFill>
        <p:spPr>
          <a:xfrm>
            <a:off x="1374115" y="0"/>
            <a:ext cx="9366801" cy="6858000"/>
          </a:xfrm>
          <a:prstGeom prst="rect">
            <a:avLst/>
          </a:prstGeom>
          <a:ln>
            <a:solidFill>
              <a:srgbClr val="FFFF00"/>
            </a:solidFill>
          </a:ln>
        </p:spPr>
      </p:pic>
      <p:sp>
        <p:nvSpPr>
          <p:cNvPr id="6" name="Right Arrow 5">
            <a:extLst>
              <a:ext uri="{FF2B5EF4-FFF2-40B4-BE49-F238E27FC236}">
                <a16:creationId xmlns:a16="http://schemas.microsoft.com/office/drawing/2014/main" id="{697C26A7-A508-8A4B-A009-3CFEDF3432DD}"/>
              </a:ext>
            </a:extLst>
          </p:cNvPr>
          <p:cNvSpPr/>
          <p:nvPr/>
        </p:nvSpPr>
        <p:spPr>
          <a:xfrm>
            <a:off x="-831274" y="1528154"/>
            <a:ext cx="207819"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96014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03A39-C6FB-B24F-80E3-158BA1316961}"/>
              </a:ext>
            </a:extLst>
          </p:cNvPr>
          <p:cNvSpPr>
            <a:spLocks noGrp="1"/>
          </p:cNvSpPr>
          <p:nvPr>
            <p:ph type="title"/>
          </p:nvPr>
        </p:nvSpPr>
        <p:spPr/>
        <p:txBody>
          <a:bodyPr/>
          <a:lstStyle/>
          <a:p>
            <a:r>
              <a:rPr lang="en-US" dirty="0"/>
              <a:t>RACS Competencies</a:t>
            </a:r>
          </a:p>
        </p:txBody>
      </p:sp>
      <p:pic>
        <p:nvPicPr>
          <p:cNvPr id="5" name="Content Placeholder 4">
            <a:extLst>
              <a:ext uri="{FF2B5EF4-FFF2-40B4-BE49-F238E27FC236}">
                <a16:creationId xmlns:a16="http://schemas.microsoft.com/office/drawing/2014/main" id="{A2F303B4-95E5-6A42-B039-BEE4F00B75B7}"/>
              </a:ext>
            </a:extLst>
          </p:cNvPr>
          <p:cNvPicPr>
            <a:picLocks noGrp="1" noChangeAspect="1"/>
          </p:cNvPicPr>
          <p:nvPr>
            <p:ph idx="1"/>
          </p:nvPr>
        </p:nvPicPr>
        <p:blipFill>
          <a:blip r:embed="rId3"/>
          <a:stretch>
            <a:fillRect/>
          </a:stretch>
        </p:blipFill>
        <p:spPr>
          <a:xfrm>
            <a:off x="3524250" y="1918494"/>
            <a:ext cx="5143500" cy="4165600"/>
          </a:xfrm>
        </p:spPr>
      </p:pic>
    </p:spTree>
    <p:extLst>
      <p:ext uri="{BB962C8B-B14F-4D97-AF65-F5344CB8AC3E}">
        <p14:creationId xmlns:p14="http://schemas.microsoft.com/office/powerpoint/2010/main" val="73621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268B78-D1CD-6A46-8286-C5479EECF392}"/>
              </a:ext>
            </a:extLst>
          </p:cNvPr>
          <p:cNvPicPr>
            <a:picLocks noChangeAspect="1"/>
          </p:cNvPicPr>
          <p:nvPr/>
        </p:nvPicPr>
        <p:blipFill>
          <a:blip r:embed="rId2"/>
          <a:stretch>
            <a:fillRect/>
          </a:stretch>
        </p:blipFill>
        <p:spPr>
          <a:xfrm>
            <a:off x="1374115" y="0"/>
            <a:ext cx="9366801" cy="6858000"/>
          </a:xfrm>
          <a:prstGeom prst="rect">
            <a:avLst/>
          </a:prstGeom>
          <a:ln>
            <a:solidFill>
              <a:srgbClr val="FFFF00"/>
            </a:solidFill>
          </a:ln>
        </p:spPr>
      </p:pic>
      <p:sp>
        <p:nvSpPr>
          <p:cNvPr id="6" name="Right Arrow 5">
            <a:extLst>
              <a:ext uri="{FF2B5EF4-FFF2-40B4-BE49-F238E27FC236}">
                <a16:creationId xmlns:a16="http://schemas.microsoft.com/office/drawing/2014/main" id="{697C26A7-A508-8A4B-A009-3CFEDF3432DD}"/>
              </a:ext>
            </a:extLst>
          </p:cNvPr>
          <p:cNvSpPr/>
          <p:nvPr/>
        </p:nvSpPr>
        <p:spPr>
          <a:xfrm>
            <a:off x="2313709" y="51261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spTree>
    <p:extLst>
      <p:ext uri="{BB962C8B-B14F-4D97-AF65-F5344CB8AC3E}">
        <p14:creationId xmlns:p14="http://schemas.microsoft.com/office/powerpoint/2010/main" val="2158533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266A12-0788-BC4C-B287-B88AA84FF31E}"/>
              </a:ext>
            </a:extLst>
          </p:cNvPr>
          <p:cNvPicPr>
            <a:picLocks noChangeAspect="1"/>
          </p:cNvPicPr>
          <p:nvPr/>
        </p:nvPicPr>
        <p:blipFill>
          <a:blip r:embed="rId2"/>
          <a:stretch>
            <a:fillRect/>
          </a:stretch>
        </p:blipFill>
        <p:spPr>
          <a:xfrm>
            <a:off x="1746250" y="1187450"/>
            <a:ext cx="8699500" cy="4483100"/>
          </a:xfrm>
          <a:prstGeom prst="rect">
            <a:avLst/>
          </a:prstGeom>
        </p:spPr>
      </p:pic>
    </p:spTree>
    <p:extLst>
      <p:ext uri="{BB962C8B-B14F-4D97-AF65-F5344CB8AC3E}">
        <p14:creationId xmlns:p14="http://schemas.microsoft.com/office/powerpoint/2010/main" val="3024563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266A12-0788-BC4C-B287-B88AA84FF31E}"/>
              </a:ext>
            </a:extLst>
          </p:cNvPr>
          <p:cNvPicPr>
            <a:picLocks noChangeAspect="1"/>
          </p:cNvPicPr>
          <p:nvPr/>
        </p:nvPicPr>
        <p:blipFill>
          <a:blip r:embed="rId2"/>
          <a:stretch>
            <a:fillRect/>
          </a:stretch>
        </p:blipFill>
        <p:spPr>
          <a:xfrm>
            <a:off x="1746250" y="1187450"/>
            <a:ext cx="8699500" cy="4483100"/>
          </a:xfrm>
          <a:prstGeom prst="rect">
            <a:avLst/>
          </a:prstGeom>
        </p:spPr>
      </p:pic>
      <p:sp>
        <p:nvSpPr>
          <p:cNvPr id="2" name="Right Arrow 1">
            <a:extLst>
              <a:ext uri="{FF2B5EF4-FFF2-40B4-BE49-F238E27FC236}">
                <a16:creationId xmlns:a16="http://schemas.microsoft.com/office/drawing/2014/main" id="{0AAD06D4-6A00-EC41-8BE7-434BCDC31C2B}"/>
              </a:ext>
            </a:extLst>
          </p:cNvPr>
          <p:cNvSpPr/>
          <p:nvPr/>
        </p:nvSpPr>
        <p:spPr>
          <a:xfrm>
            <a:off x="7042727" y="433339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3493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20D9AC-0022-B44F-8162-7607F0836C9F}"/>
              </a:ext>
            </a:extLst>
          </p:cNvPr>
          <p:cNvPicPr>
            <a:picLocks noChangeAspect="1"/>
          </p:cNvPicPr>
          <p:nvPr/>
        </p:nvPicPr>
        <p:blipFill>
          <a:blip r:embed="rId2"/>
          <a:stretch>
            <a:fillRect/>
          </a:stretch>
        </p:blipFill>
        <p:spPr>
          <a:xfrm>
            <a:off x="1868334" y="0"/>
            <a:ext cx="8455331" cy="6858000"/>
          </a:xfrm>
          <a:prstGeom prst="rect">
            <a:avLst/>
          </a:prstGeom>
        </p:spPr>
      </p:pic>
    </p:spTree>
    <p:extLst>
      <p:ext uri="{BB962C8B-B14F-4D97-AF65-F5344CB8AC3E}">
        <p14:creationId xmlns:p14="http://schemas.microsoft.com/office/powerpoint/2010/main" val="116117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875E57-BEB2-344C-AE8C-F2BC15EB10B6}"/>
              </a:ext>
            </a:extLst>
          </p:cNvPr>
          <p:cNvPicPr>
            <a:picLocks noChangeAspect="1"/>
          </p:cNvPicPr>
          <p:nvPr/>
        </p:nvPicPr>
        <p:blipFill>
          <a:blip r:embed="rId3"/>
          <a:stretch>
            <a:fillRect/>
          </a:stretch>
        </p:blipFill>
        <p:spPr>
          <a:xfrm>
            <a:off x="1801238" y="0"/>
            <a:ext cx="8589523" cy="6858000"/>
          </a:xfrm>
          <a:prstGeom prst="rect">
            <a:avLst/>
          </a:prstGeom>
        </p:spPr>
      </p:pic>
    </p:spTree>
    <p:extLst>
      <p:ext uri="{BB962C8B-B14F-4D97-AF65-F5344CB8AC3E}">
        <p14:creationId xmlns:p14="http://schemas.microsoft.com/office/powerpoint/2010/main" val="2003057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0E3D8D-C093-F543-AAE3-76BD073CDE7C}"/>
              </a:ext>
            </a:extLst>
          </p:cNvPr>
          <p:cNvPicPr>
            <a:picLocks noChangeAspect="1"/>
          </p:cNvPicPr>
          <p:nvPr/>
        </p:nvPicPr>
        <p:blipFill>
          <a:blip r:embed="rId3"/>
          <a:stretch>
            <a:fillRect/>
          </a:stretch>
        </p:blipFill>
        <p:spPr>
          <a:xfrm>
            <a:off x="1684421" y="0"/>
            <a:ext cx="8823158" cy="6858000"/>
          </a:xfrm>
          <a:prstGeom prst="rect">
            <a:avLst/>
          </a:prstGeom>
        </p:spPr>
      </p:pic>
    </p:spTree>
    <p:extLst>
      <p:ext uri="{BB962C8B-B14F-4D97-AF65-F5344CB8AC3E}">
        <p14:creationId xmlns:p14="http://schemas.microsoft.com/office/powerpoint/2010/main" val="1120642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238EB3-B626-8948-8C52-456DC2C0D793}"/>
              </a:ext>
            </a:extLst>
          </p:cNvPr>
          <p:cNvPicPr>
            <a:picLocks noChangeAspect="1"/>
          </p:cNvPicPr>
          <p:nvPr/>
        </p:nvPicPr>
        <p:blipFill>
          <a:blip r:embed="rId2"/>
          <a:stretch>
            <a:fillRect/>
          </a:stretch>
        </p:blipFill>
        <p:spPr>
          <a:xfrm>
            <a:off x="435952" y="0"/>
            <a:ext cx="11320096" cy="6858000"/>
          </a:xfrm>
          <a:prstGeom prst="rect">
            <a:avLst/>
          </a:prstGeom>
        </p:spPr>
      </p:pic>
    </p:spTree>
    <p:extLst>
      <p:ext uri="{BB962C8B-B14F-4D97-AF65-F5344CB8AC3E}">
        <p14:creationId xmlns:p14="http://schemas.microsoft.com/office/powerpoint/2010/main" val="1327109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8D5398-62BD-7A43-BA25-B915FEFEB2D3}"/>
              </a:ext>
            </a:extLst>
          </p:cNvPr>
          <p:cNvPicPr>
            <a:picLocks noChangeAspect="1"/>
          </p:cNvPicPr>
          <p:nvPr/>
        </p:nvPicPr>
        <p:blipFill>
          <a:blip r:embed="rId3"/>
          <a:stretch>
            <a:fillRect/>
          </a:stretch>
        </p:blipFill>
        <p:spPr>
          <a:xfrm>
            <a:off x="3136900" y="1473200"/>
            <a:ext cx="5918200" cy="3911600"/>
          </a:xfrm>
          <a:prstGeom prst="rect">
            <a:avLst/>
          </a:prstGeom>
        </p:spPr>
      </p:pic>
    </p:spTree>
    <p:extLst>
      <p:ext uri="{BB962C8B-B14F-4D97-AF65-F5344CB8AC3E}">
        <p14:creationId xmlns:p14="http://schemas.microsoft.com/office/powerpoint/2010/main" val="1059043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EBB7A4-2E80-9548-8BA2-C7D97441C6F0}"/>
              </a:ext>
            </a:extLst>
          </p:cNvPr>
          <p:cNvPicPr>
            <a:picLocks noChangeAspect="1"/>
          </p:cNvPicPr>
          <p:nvPr/>
        </p:nvPicPr>
        <p:blipFill>
          <a:blip r:embed="rId3"/>
          <a:stretch>
            <a:fillRect/>
          </a:stretch>
        </p:blipFill>
        <p:spPr>
          <a:xfrm>
            <a:off x="0" y="309642"/>
            <a:ext cx="12192000" cy="6238716"/>
          </a:xfrm>
          <a:prstGeom prst="rect">
            <a:avLst/>
          </a:prstGeom>
        </p:spPr>
      </p:pic>
    </p:spTree>
    <p:extLst>
      <p:ext uri="{BB962C8B-B14F-4D97-AF65-F5344CB8AC3E}">
        <p14:creationId xmlns:p14="http://schemas.microsoft.com/office/powerpoint/2010/main" val="1382582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C6D900-56A5-294D-A0A9-EFB5334CA2FA}"/>
              </a:ext>
            </a:extLst>
          </p:cNvPr>
          <p:cNvPicPr>
            <a:picLocks noChangeAspect="1"/>
          </p:cNvPicPr>
          <p:nvPr/>
        </p:nvPicPr>
        <p:blipFill>
          <a:blip r:embed="rId3"/>
          <a:stretch>
            <a:fillRect/>
          </a:stretch>
        </p:blipFill>
        <p:spPr>
          <a:xfrm>
            <a:off x="0" y="274142"/>
            <a:ext cx="12192000" cy="6309716"/>
          </a:xfrm>
          <a:prstGeom prst="rect">
            <a:avLst/>
          </a:prstGeom>
        </p:spPr>
      </p:pic>
    </p:spTree>
    <p:extLst>
      <p:ext uri="{BB962C8B-B14F-4D97-AF65-F5344CB8AC3E}">
        <p14:creationId xmlns:p14="http://schemas.microsoft.com/office/powerpoint/2010/main" val="1882079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68A46-52C1-E442-81E0-31F9E8A718C0}"/>
              </a:ext>
            </a:extLst>
          </p:cNvPr>
          <p:cNvSpPr>
            <a:spLocks noGrp="1"/>
          </p:cNvSpPr>
          <p:nvPr>
            <p:ph type="title"/>
          </p:nvPr>
        </p:nvSpPr>
        <p:spPr/>
        <p:txBody>
          <a:bodyPr/>
          <a:lstStyle/>
          <a:p>
            <a:r>
              <a:rPr lang="en-US" dirty="0"/>
              <a:t>RACS CPD - Portfolio</a:t>
            </a:r>
          </a:p>
        </p:txBody>
      </p:sp>
      <p:pic>
        <p:nvPicPr>
          <p:cNvPr id="5" name="Content Placeholder 4">
            <a:extLst>
              <a:ext uri="{FF2B5EF4-FFF2-40B4-BE49-F238E27FC236}">
                <a16:creationId xmlns:a16="http://schemas.microsoft.com/office/drawing/2014/main" id="{4C0D9819-68E7-FC41-8A5A-0C637A2DB740}"/>
              </a:ext>
            </a:extLst>
          </p:cNvPr>
          <p:cNvPicPr>
            <a:picLocks noGrp="1" noChangeAspect="1"/>
          </p:cNvPicPr>
          <p:nvPr>
            <p:ph idx="1"/>
          </p:nvPr>
        </p:nvPicPr>
        <p:blipFill>
          <a:blip r:embed="rId3"/>
          <a:stretch>
            <a:fillRect/>
          </a:stretch>
        </p:blipFill>
        <p:spPr>
          <a:xfrm>
            <a:off x="1296409" y="1825625"/>
            <a:ext cx="9599182" cy="4351338"/>
          </a:xfrm>
        </p:spPr>
      </p:pic>
    </p:spTree>
    <p:extLst>
      <p:ext uri="{BB962C8B-B14F-4D97-AF65-F5344CB8AC3E}">
        <p14:creationId xmlns:p14="http://schemas.microsoft.com/office/powerpoint/2010/main" val="4171595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561A10-F18B-364C-A44D-2959C51DD1BC}"/>
              </a:ext>
            </a:extLst>
          </p:cNvPr>
          <p:cNvPicPr>
            <a:picLocks noChangeAspect="1"/>
          </p:cNvPicPr>
          <p:nvPr/>
        </p:nvPicPr>
        <p:blipFill>
          <a:blip r:embed="rId2"/>
          <a:stretch>
            <a:fillRect/>
          </a:stretch>
        </p:blipFill>
        <p:spPr>
          <a:xfrm>
            <a:off x="960425" y="0"/>
            <a:ext cx="10271149" cy="6858000"/>
          </a:xfrm>
          <a:prstGeom prst="rect">
            <a:avLst/>
          </a:prstGeom>
        </p:spPr>
      </p:pic>
    </p:spTree>
    <p:extLst>
      <p:ext uri="{BB962C8B-B14F-4D97-AF65-F5344CB8AC3E}">
        <p14:creationId xmlns:p14="http://schemas.microsoft.com/office/powerpoint/2010/main" val="1937568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B58DB5-BD8E-5041-ABE7-CC818DB8D15D}"/>
              </a:ext>
            </a:extLst>
          </p:cNvPr>
          <p:cNvPicPr>
            <a:picLocks noChangeAspect="1"/>
          </p:cNvPicPr>
          <p:nvPr/>
        </p:nvPicPr>
        <p:blipFill>
          <a:blip r:embed="rId3"/>
          <a:stretch>
            <a:fillRect/>
          </a:stretch>
        </p:blipFill>
        <p:spPr>
          <a:xfrm>
            <a:off x="1390650" y="133350"/>
            <a:ext cx="9410700" cy="6591300"/>
          </a:xfrm>
          <a:prstGeom prst="rect">
            <a:avLst/>
          </a:prstGeom>
        </p:spPr>
      </p:pic>
    </p:spTree>
    <p:extLst>
      <p:ext uri="{BB962C8B-B14F-4D97-AF65-F5344CB8AC3E}">
        <p14:creationId xmlns:p14="http://schemas.microsoft.com/office/powerpoint/2010/main" val="2420178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63CF3F-6C5B-8644-843E-A47258B9D7D6}"/>
              </a:ext>
            </a:extLst>
          </p:cNvPr>
          <p:cNvPicPr>
            <a:picLocks noChangeAspect="1"/>
          </p:cNvPicPr>
          <p:nvPr/>
        </p:nvPicPr>
        <p:blipFill>
          <a:blip r:embed="rId3"/>
          <a:stretch>
            <a:fillRect/>
          </a:stretch>
        </p:blipFill>
        <p:spPr>
          <a:xfrm>
            <a:off x="3695201" y="0"/>
            <a:ext cx="4801598" cy="6858000"/>
          </a:xfrm>
          <a:prstGeom prst="rect">
            <a:avLst/>
          </a:prstGeom>
        </p:spPr>
      </p:pic>
    </p:spTree>
    <p:extLst>
      <p:ext uri="{BB962C8B-B14F-4D97-AF65-F5344CB8AC3E}">
        <p14:creationId xmlns:p14="http://schemas.microsoft.com/office/powerpoint/2010/main" val="1390005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AB6A5C-9F3B-8644-B779-750E55EBA8B7}"/>
              </a:ext>
            </a:extLst>
          </p:cNvPr>
          <p:cNvPicPr>
            <a:picLocks noChangeAspect="1"/>
          </p:cNvPicPr>
          <p:nvPr/>
        </p:nvPicPr>
        <p:blipFill>
          <a:blip r:embed="rId3"/>
          <a:stretch>
            <a:fillRect/>
          </a:stretch>
        </p:blipFill>
        <p:spPr>
          <a:xfrm>
            <a:off x="2779092" y="0"/>
            <a:ext cx="6633816" cy="6858000"/>
          </a:xfrm>
          <a:prstGeom prst="rect">
            <a:avLst/>
          </a:prstGeom>
        </p:spPr>
      </p:pic>
    </p:spTree>
    <p:extLst>
      <p:ext uri="{BB962C8B-B14F-4D97-AF65-F5344CB8AC3E}">
        <p14:creationId xmlns:p14="http://schemas.microsoft.com/office/powerpoint/2010/main" val="32082597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B33D41-72FC-C044-809D-70C06E88D125}"/>
              </a:ext>
            </a:extLst>
          </p:cNvPr>
          <p:cNvPicPr>
            <a:picLocks noChangeAspect="1"/>
          </p:cNvPicPr>
          <p:nvPr/>
        </p:nvPicPr>
        <p:blipFill>
          <a:blip r:embed="rId3"/>
          <a:stretch>
            <a:fillRect/>
          </a:stretch>
        </p:blipFill>
        <p:spPr>
          <a:xfrm>
            <a:off x="4288596" y="0"/>
            <a:ext cx="3614808" cy="6858000"/>
          </a:xfrm>
          <a:prstGeom prst="rect">
            <a:avLst/>
          </a:prstGeom>
        </p:spPr>
      </p:pic>
    </p:spTree>
    <p:extLst>
      <p:ext uri="{BB962C8B-B14F-4D97-AF65-F5344CB8AC3E}">
        <p14:creationId xmlns:p14="http://schemas.microsoft.com/office/powerpoint/2010/main" val="37230064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0911F-5B64-7E49-B181-AF36C40F4381}"/>
              </a:ext>
            </a:extLst>
          </p:cNvPr>
          <p:cNvPicPr>
            <a:picLocks noChangeAspect="1"/>
          </p:cNvPicPr>
          <p:nvPr/>
        </p:nvPicPr>
        <p:blipFill>
          <a:blip r:embed="rId3"/>
          <a:stretch>
            <a:fillRect/>
          </a:stretch>
        </p:blipFill>
        <p:spPr>
          <a:xfrm>
            <a:off x="3699628" y="0"/>
            <a:ext cx="4792743" cy="6858000"/>
          </a:xfrm>
          <a:prstGeom prst="rect">
            <a:avLst/>
          </a:prstGeom>
        </p:spPr>
      </p:pic>
      <p:pic>
        <p:nvPicPr>
          <p:cNvPr id="4" name="Picture 3">
            <a:extLst>
              <a:ext uri="{FF2B5EF4-FFF2-40B4-BE49-F238E27FC236}">
                <a16:creationId xmlns:a16="http://schemas.microsoft.com/office/drawing/2014/main" id="{7239669E-8B1A-BB44-8504-948C5CBA0EB4}"/>
              </a:ext>
            </a:extLst>
          </p:cNvPr>
          <p:cNvPicPr>
            <a:picLocks noChangeAspect="1"/>
          </p:cNvPicPr>
          <p:nvPr/>
        </p:nvPicPr>
        <p:blipFill>
          <a:blip r:embed="rId4"/>
          <a:stretch>
            <a:fillRect/>
          </a:stretch>
        </p:blipFill>
        <p:spPr>
          <a:xfrm>
            <a:off x="453490" y="1744133"/>
            <a:ext cx="2677396" cy="3369733"/>
          </a:xfrm>
          <a:prstGeom prst="rect">
            <a:avLst/>
          </a:prstGeom>
        </p:spPr>
      </p:pic>
    </p:spTree>
    <p:extLst>
      <p:ext uri="{BB962C8B-B14F-4D97-AF65-F5344CB8AC3E}">
        <p14:creationId xmlns:p14="http://schemas.microsoft.com/office/powerpoint/2010/main" val="1898200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0911F-5B64-7E49-B181-AF36C40F4381}"/>
              </a:ext>
            </a:extLst>
          </p:cNvPr>
          <p:cNvPicPr>
            <a:picLocks noChangeAspect="1"/>
          </p:cNvPicPr>
          <p:nvPr/>
        </p:nvPicPr>
        <p:blipFill>
          <a:blip r:embed="rId3"/>
          <a:stretch>
            <a:fillRect/>
          </a:stretch>
        </p:blipFill>
        <p:spPr>
          <a:xfrm>
            <a:off x="1579883" y="0"/>
            <a:ext cx="4792743" cy="6858000"/>
          </a:xfrm>
          <a:prstGeom prst="rect">
            <a:avLst/>
          </a:prstGeom>
        </p:spPr>
      </p:pic>
      <p:pic>
        <p:nvPicPr>
          <p:cNvPr id="4" name="Picture 3">
            <a:extLst>
              <a:ext uri="{FF2B5EF4-FFF2-40B4-BE49-F238E27FC236}">
                <a16:creationId xmlns:a16="http://schemas.microsoft.com/office/drawing/2014/main" id="{35CC14F7-5C5C-4746-B597-7EA689BDE82D}"/>
              </a:ext>
            </a:extLst>
          </p:cNvPr>
          <p:cNvPicPr>
            <a:picLocks noChangeAspect="1"/>
          </p:cNvPicPr>
          <p:nvPr/>
        </p:nvPicPr>
        <p:blipFill>
          <a:blip r:embed="rId4"/>
          <a:stretch>
            <a:fillRect/>
          </a:stretch>
        </p:blipFill>
        <p:spPr>
          <a:xfrm>
            <a:off x="2701636" y="1524000"/>
            <a:ext cx="7481454" cy="5112327"/>
          </a:xfrm>
          <a:prstGeom prst="rect">
            <a:avLst/>
          </a:prstGeom>
          <a:solidFill>
            <a:srgbClr val="00B0F0"/>
          </a:solidFill>
          <a:ln>
            <a:solidFill>
              <a:srgbClr val="00B0F0"/>
            </a:solidFill>
          </a:ln>
        </p:spPr>
      </p:pic>
    </p:spTree>
    <p:extLst>
      <p:ext uri="{BB962C8B-B14F-4D97-AF65-F5344CB8AC3E}">
        <p14:creationId xmlns:p14="http://schemas.microsoft.com/office/powerpoint/2010/main" val="3174670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0DFE75-2C44-DF47-B2EE-FB9ED0793B44}"/>
              </a:ext>
            </a:extLst>
          </p:cNvPr>
          <p:cNvPicPr>
            <a:picLocks noChangeAspect="1"/>
          </p:cNvPicPr>
          <p:nvPr/>
        </p:nvPicPr>
        <p:blipFill>
          <a:blip r:embed="rId3"/>
          <a:stretch>
            <a:fillRect/>
          </a:stretch>
        </p:blipFill>
        <p:spPr>
          <a:xfrm>
            <a:off x="1617133" y="996950"/>
            <a:ext cx="9605546" cy="4895850"/>
          </a:xfrm>
          <a:prstGeom prst="rect">
            <a:avLst/>
          </a:prstGeom>
        </p:spPr>
      </p:pic>
    </p:spTree>
    <p:extLst>
      <p:ext uri="{BB962C8B-B14F-4D97-AF65-F5344CB8AC3E}">
        <p14:creationId xmlns:p14="http://schemas.microsoft.com/office/powerpoint/2010/main" val="25083990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D3DD1-5963-D944-B157-AAB182CCE0AE}"/>
              </a:ext>
            </a:extLst>
          </p:cNvPr>
          <p:cNvSpPr>
            <a:spLocks noGrp="1"/>
          </p:cNvSpPr>
          <p:nvPr>
            <p:ph type="title"/>
          </p:nvPr>
        </p:nvSpPr>
        <p:spPr/>
        <p:txBody>
          <a:bodyPr/>
          <a:lstStyle/>
          <a:p>
            <a:r>
              <a:rPr lang="en-US" dirty="0"/>
              <a:t>RACS CPD</a:t>
            </a:r>
          </a:p>
        </p:txBody>
      </p:sp>
      <p:pic>
        <p:nvPicPr>
          <p:cNvPr id="9" name="Content Placeholder 8">
            <a:extLst>
              <a:ext uri="{FF2B5EF4-FFF2-40B4-BE49-F238E27FC236}">
                <a16:creationId xmlns:a16="http://schemas.microsoft.com/office/drawing/2014/main" id="{2EC0EA4A-5895-7248-A943-B03915C673EB}"/>
              </a:ext>
            </a:extLst>
          </p:cNvPr>
          <p:cNvPicPr>
            <a:picLocks noGrp="1" noChangeAspect="1"/>
          </p:cNvPicPr>
          <p:nvPr>
            <p:ph idx="1"/>
          </p:nvPr>
        </p:nvPicPr>
        <p:blipFill>
          <a:blip r:embed="rId2"/>
          <a:stretch>
            <a:fillRect/>
          </a:stretch>
        </p:blipFill>
        <p:spPr>
          <a:xfrm>
            <a:off x="4406900" y="3290094"/>
            <a:ext cx="3378200" cy="1422400"/>
          </a:xfrm>
        </p:spPr>
      </p:pic>
    </p:spTree>
    <p:extLst>
      <p:ext uri="{BB962C8B-B14F-4D97-AF65-F5344CB8AC3E}">
        <p14:creationId xmlns:p14="http://schemas.microsoft.com/office/powerpoint/2010/main" val="774605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E7EACF-28AA-CA40-A85A-391C20D0400F}"/>
              </a:ext>
            </a:extLst>
          </p:cNvPr>
          <p:cNvPicPr>
            <a:picLocks noChangeAspect="1"/>
          </p:cNvPicPr>
          <p:nvPr/>
        </p:nvPicPr>
        <p:blipFill>
          <a:blip r:embed="rId3"/>
          <a:stretch>
            <a:fillRect/>
          </a:stretch>
        </p:blipFill>
        <p:spPr>
          <a:xfrm>
            <a:off x="539750" y="1028700"/>
            <a:ext cx="11112500" cy="4800600"/>
          </a:xfrm>
          <a:prstGeom prst="rect">
            <a:avLst/>
          </a:prstGeom>
        </p:spPr>
      </p:pic>
    </p:spTree>
    <p:extLst>
      <p:ext uri="{BB962C8B-B14F-4D97-AF65-F5344CB8AC3E}">
        <p14:creationId xmlns:p14="http://schemas.microsoft.com/office/powerpoint/2010/main" val="3057196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8DC2A1-BB68-9B4B-BAAD-46511E1E826E}"/>
              </a:ext>
            </a:extLst>
          </p:cNvPr>
          <p:cNvPicPr>
            <a:picLocks noChangeAspect="1"/>
          </p:cNvPicPr>
          <p:nvPr/>
        </p:nvPicPr>
        <p:blipFill>
          <a:blip r:embed="rId3"/>
          <a:stretch>
            <a:fillRect/>
          </a:stretch>
        </p:blipFill>
        <p:spPr>
          <a:xfrm>
            <a:off x="1442357" y="0"/>
            <a:ext cx="9307286" cy="6858000"/>
          </a:xfrm>
          <a:prstGeom prst="rect">
            <a:avLst/>
          </a:prstGeom>
        </p:spPr>
      </p:pic>
    </p:spTree>
    <p:extLst>
      <p:ext uri="{BB962C8B-B14F-4D97-AF65-F5344CB8AC3E}">
        <p14:creationId xmlns:p14="http://schemas.microsoft.com/office/powerpoint/2010/main" val="579406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8270B-6E43-3940-9C7A-508CA313CAED}"/>
              </a:ext>
            </a:extLst>
          </p:cNvPr>
          <p:cNvSpPr>
            <a:spLocks noGrp="1"/>
          </p:cNvSpPr>
          <p:nvPr>
            <p:ph type="title"/>
          </p:nvPr>
        </p:nvSpPr>
        <p:spPr/>
        <p:txBody>
          <a:bodyPr/>
          <a:lstStyle/>
          <a:p>
            <a:r>
              <a:rPr lang="en-US" dirty="0"/>
              <a:t>RACS CPD</a:t>
            </a:r>
          </a:p>
        </p:txBody>
      </p:sp>
      <p:pic>
        <p:nvPicPr>
          <p:cNvPr id="5" name="Content Placeholder 4">
            <a:extLst>
              <a:ext uri="{FF2B5EF4-FFF2-40B4-BE49-F238E27FC236}">
                <a16:creationId xmlns:a16="http://schemas.microsoft.com/office/drawing/2014/main" id="{C09E5136-59FB-2841-9538-2FB5B1FC34E6}"/>
              </a:ext>
            </a:extLst>
          </p:cNvPr>
          <p:cNvPicPr>
            <a:picLocks noGrp="1" noChangeAspect="1"/>
          </p:cNvPicPr>
          <p:nvPr>
            <p:ph idx="1"/>
          </p:nvPr>
        </p:nvPicPr>
        <p:blipFill>
          <a:blip r:embed="rId3"/>
          <a:stretch>
            <a:fillRect/>
          </a:stretch>
        </p:blipFill>
        <p:spPr>
          <a:xfrm>
            <a:off x="838200" y="2248694"/>
            <a:ext cx="10515600" cy="3505200"/>
          </a:xfrm>
        </p:spPr>
      </p:pic>
    </p:spTree>
    <p:extLst>
      <p:ext uri="{BB962C8B-B14F-4D97-AF65-F5344CB8AC3E}">
        <p14:creationId xmlns:p14="http://schemas.microsoft.com/office/powerpoint/2010/main" val="3220660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F4BF-BD45-7E47-A02C-4665FDF63449}"/>
              </a:ext>
            </a:extLst>
          </p:cNvPr>
          <p:cNvSpPr>
            <a:spLocks noGrp="1"/>
          </p:cNvSpPr>
          <p:nvPr>
            <p:ph type="title"/>
          </p:nvPr>
        </p:nvSpPr>
        <p:spPr/>
        <p:txBody>
          <a:bodyPr/>
          <a:lstStyle/>
          <a:p>
            <a:r>
              <a:rPr lang="en-US" dirty="0"/>
              <a:t>Aims of RACS CPD </a:t>
            </a:r>
            <a:r>
              <a:rPr lang="en-US" dirty="0" err="1"/>
              <a:t>Programme</a:t>
            </a:r>
            <a:endParaRPr lang="en-US" dirty="0"/>
          </a:p>
        </p:txBody>
      </p:sp>
      <p:pic>
        <p:nvPicPr>
          <p:cNvPr id="5" name="Content Placeholder 4">
            <a:extLst>
              <a:ext uri="{FF2B5EF4-FFF2-40B4-BE49-F238E27FC236}">
                <a16:creationId xmlns:a16="http://schemas.microsoft.com/office/drawing/2014/main" id="{8CF6B88C-2E70-1345-B130-520312C0779C}"/>
              </a:ext>
            </a:extLst>
          </p:cNvPr>
          <p:cNvPicPr>
            <a:picLocks noGrp="1" noChangeAspect="1"/>
          </p:cNvPicPr>
          <p:nvPr>
            <p:ph idx="1"/>
          </p:nvPr>
        </p:nvPicPr>
        <p:blipFill>
          <a:blip r:embed="rId3"/>
          <a:stretch>
            <a:fillRect/>
          </a:stretch>
        </p:blipFill>
        <p:spPr>
          <a:xfrm>
            <a:off x="838200" y="2276170"/>
            <a:ext cx="10515600" cy="3450247"/>
          </a:xfrm>
        </p:spPr>
      </p:pic>
    </p:spTree>
    <p:extLst>
      <p:ext uri="{BB962C8B-B14F-4D97-AF65-F5344CB8AC3E}">
        <p14:creationId xmlns:p14="http://schemas.microsoft.com/office/powerpoint/2010/main" val="2474708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B755C-C47F-C749-934A-C8B382525E17}"/>
              </a:ext>
            </a:extLst>
          </p:cNvPr>
          <p:cNvSpPr>
            <a:spLocks noGrp="1"/>
          </p:cNvSpPr>
          <p:nvPr>
            <p:ph type="title"/>
          </p:nvPr>
        </p:nvSpPr>
        <p:spPr/>
        <p:txBody>
          <a:bodyPr/>
          <a:lstStyle/>
          <a:p>
            <a:r>
              <a:rPr lang="en-US" dirty="0"/>
              <a:t>RACS CPD</a:t>
            </a:r>
          </a:p>
        </p:txBody>
      </p:sp>
      <p:pic>
        <p:nvPicPr>
          <p:cNvPr id="5" name="Content Placeholder 4">
            <a:extLst>
              <a:ext uri="{FF2B5EF4-FFF2-40B4-BE49-F238E27FC236}">
                <a16:creationId xmlns:a16="http://schemas.microsoft.com/office/drawing/2014/main" id="{FE6734FD-BB73-B14D-A225-76018FCF1E48}"/>
              </a:ext>
            </a:extLst>
          </p:cNvPr>
          <p:cNvPicPr>
            <a:picLocks noGrp="1" noChangeAspect="1"/>
          </p:cNvPicPr>
          <p:nvPr>
            <p:ph idx="1"/>
          </p:nvPr>
        </p:nvPicPr>
        <p:blipFill>
          <a:blip r:embed="rId3"/>
          <a:stretch>
            <a:fillRect/>
          </a:stretch>
        </p:blipFill>
        <p:spPr>
          <a:xfrm>
            <a:off x="1415964" y="1690688"/>
            <a:ext cx="9360072" cy="4351338"/>
          </a:xfrm>
        </p:spPr>
      </p:pic>
    </p:spTree>
    <p:extLst>
      <p:ext uri="{BB962C8B-B14F-4D97-AF65-F5344CB8AC3E}">
        <p14:creationId xmlns:p14="http://schemas.microsoft.com/office/powerpoint/2010/main" val="1308322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0B91C-C61D-7F47-8838-A9D6E6BABE46}"/>
              </a:ext>
            </a:extLst>
          </p:cNvPr>
          <p:cNvSpPr>
            <a:spLocks noGrp="1"/>
          </p:cNvSpPr>
          <p:nvPr>
            <p:ph type="title"/>
          </p:nvPr>
        </p:nvSpPr>
        <p:spPr/>
        <p:txBody>
          <a:bodyPr/>
          <a:lstStyle/>
          <a:p>
            <a:r>
              <a:rPr lang="en-US" dirty="0"/>
              <a:t>RACS CPD</a:t>
            </a:r>
          </a:p>
        </p:txBody>
      </p:sp>
      <p:pic>
        <p:nvPicPr>
          <p:cNvPr id="5" name="Content Placeholder 4">
            <a:extLst>
              <a:ext uri="{FF2B5EF4-FFF2-40B4-BE49-F238E27FC236}">
                <a16:creationId xmlns:a16="http://schemas.microsoft.com/office/drawing/2014/main" id="{0E2B6678-8266-5344-90A1-E545A26E34CD}"/>
              </a:ext>
            </a:extLst>
          </p:cNvPr>
          <p:cNvPicPr>
            <a:picLocks noGrp="1" noChangeAspect="1"/>
          </p:cNvPicPr>
          <p:nvPr>
            <p:ph idx="1"/>
          </p:nvPr>
        </p:nvPicPr>
        <p:blipFill>
          <a:blip r:embed="rId2"/>
          <a:stretch>
            <a:fillRect/>
          </a:stretch>
        </p:blipFill>
        <p:spPr>
          <a:xfrm>
            <a:off x="271424" y="1918494"/>
            <a:ext cx="11649152" cy="2907506"/>
          </a:xfrm>
        </p:spPr>
      </p:pic>
    </p:spTree>
    <p:extLst>
      <p:ext uri="{BB962C8B-B14F-4D97-AF65-F5344CB8AC3E}">
        <p14:creationId xmlns:p14="http://schemas.microsoft.com/office/powerpoint/2010/main" val="37790653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4534</TotalTime>
  <Words>636</Words>
  <Application>Microsoft Macintosh PowerPoint</Application>
  <PresentationFormat>Widescreen</PresentationFormat>
  <Paragraphs>66</Paragraphs>
  <Slides>38</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Office Theme</vt:lpstr>
      <vt:lpstr>Category 4 RACS CPD Reflective Practice</vt:lpstr>
      <vt:lpstr>RACS Competencies</vt:lpstr>
      <vt:lpstr>RACS CPD - Portfolio</vt:lpstr>
      <vt:lpstr>PowerPoint Presentation</vt:lpstr>
      <vt:lpstr>PowerPoint Presentation</vt:lpstr>
      <vt:lpstr>RACS CPD</vt:lpstr>
      <vt:lpstr>Aims of RACS CPD Programme</vt:lpstr>
      <vt:lpstr>RACS CPD</vt:lpstr>
      <vt:lpstr>RACS CPD</vt:lpstr>
      <vt:lpstr>RACS CPD</vt:lpstr>
      <vt:lpstr>PowerPoint Presentation</vt:lpstr>
      <vt:lpstr>What is Reflective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RACS CPD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RACS CPD Reflective Practice</dc:title>
  <dc:creator>Sally Langley</dc:creator>
  <cp:lastModifiedBy>Sally Langley</cp:lastModifiedBy>
  <cp:revision>13</cp:revision>
  <dcterms:created xsi:type="dcterms:W3CDTF">2018-09-27T06:50:01Z</dcterms:created>
  <dcterms:modified xsi:type="dcterms:W3CDTF">2018-10-05T22:12:42Z</dcterms:modified>
</cp:coreProperties>
</file>