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2" r:id="rId2"/>
  </p:sldMasterIdLst>
  <p:notesMasterIdLst>
    <p:notesMasterId r:id="rId15"/>
  </p:notesMasterIdLst>
  <p:handoutMasterIdLst>
    <p:handoutMasterId r:id="rId16"/>
  </p:handoutMasterIdLst>
  <p:sldIdLst>
    <p:sldId id="262" r:id="rId3"/>
    <p:sldId id="265" r:id="rId4"/>
    <p:sldId id="268" r:id="rId5"/>
    <p:sldId id="284" r:id="rId6"/>
    <p:sldId id="285" r:id="rId7"/>
    <p:sldId id="290" r:id="rId8"/>
    <p:sldId id="270" r:id="rId9"/>
    <p:sldId id="288" r:id="rId10"/>
    <p:sldId id="287" r:id="rId11"/>
    <p:sldId id="277" r:id="rId12"/>
    <p:sldId id="283" r:id="rId13"/>
    <p:sldId id="278"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0E26"/>
    <a:srgbClr val="AC1D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6327"/>
  </p:normalViewPr>
  <p:slideViewPr>
    <p:cSldViewPr snapToGrid="0">
      <p:cViewPr varScale="1">
        <p:scale>
          <a:sx n="123" d="100"/>
          <a:sy n="123" d="100"/>
        </p:scale>
        <p:origin x="48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2.xml.rels><?xml version="1.0" encoding="UTF-8" standalone="yes"?>
<Relationships xmlns="http://schemas.openxmlformats.org/package/2006/relationships"><Relationship Id="rId1" Type="http://schemas.openxmlformats.org/officeDocument/2006/relationships/image" Target="../media/image16.png"/></Relationships>
</file>

<file path=ppt/diagrams/_rels/data3.xml.rels><?xml version="1.0" encoding="UTF-8" standalone="yes"?>
<Relationships xmlns="http://schemas.openxmlformats.org/package/2006/relationships"><Relationship Id="rId1" Type="http://schemas.openxmlformats.org/officeDocument/2006/relationships/image" Target="../media/image17.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6.png"/></Relationships>
</file>

<file path=ppt/diagrams/_rels/drawing3.xml.rels><?xml version="1.0" encoding="UTF-8" standalone="yes"?>
<Relationships xmlns="http://schemas.openxmlformats.org/package/2006/relationships"><Relationship Id="rId1"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2295F5-4105-4E94-B7C2-A7204B750AD5}" type="doc">
      <dgm:prSet loTypeId="urn:microsoft.com/office/officeart/2008/layout/VerticalCurvedList" loCatId="list" qsTypeId="urn:microsoft.com/office/officeart/2005/8/quickstyle/3d1" qsCatId="3D" csTypeId="urn:microsoft.com/office/officeart/2005/8/colors/accent4_1" csCatId="accent4" phldr="1"/>
      <dgm:spPr/>
      <dgm:t>
        <a:bodyPr/>
        <a:lstStyle/>
        <a:p>
          <a:endParaRPr lang="en-AU"/>
        </a:p>
      </dgm:t>
    </dgm:pt>
    <dgm:pt modelId="{6C059EA7-5C72-467D-AACA-A794C45501A0}">
      <dgm:prSet phldrT="[Text]"/>
      <dgm:spPr>
        <a:xfrm>
          <a:off x="384538" y="253918"/>
          <a:ext cx="5656275" cy="508162"/>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gm:spPr>
      <dgm:t>
        <a:bodyPr/>
        <a:lstStyle/>
        <a:p>
          <a:pPr>
            <a:buNone/>
          </a:pPr>
          <a:r>
            <a:rPr lang="en-AU" dirty="0">
              <a:solidFill>
                <a:sysClr val="windowText" lastClr="000000">
                  <a:hueOff val="0"/>
                  <a:satOff val="0"/>
                  <a:lumOff val="0"/>
                  <a:alphaOff val="0"/>
                </a:sysClr>
              </a:solidFill>
              <a:latin typeface="Calibri" panose="020F0502020204030204"/>
              <a:ea typeface="+mn-ea"/>
              <a:cs typeface="+mn-cs"/>
            </a:rPr>
            <a:t>Australian consumer product safety framework </a:t>
          </a:r>
        </a:p>
      </dgm:t>
    </dgm:pt>
    <dgm:pt modelId="{8CB389D6-F732-4211-B43D-B2A9AC04BE3F}" type="parTrans" cxnId="{9F1B5868-294C-495E-B04F-AAC8AE3A85B1}">
      <dgm:prSet/>
      <dgm:spPr/>
      <dgm:t>
        <a:bodyPr/>
        <a:lstStyle/>
        <a:p>
          <a:endParaRPr lang="en-AU"/>
        </a:p>
      </dgm:t>
    </dgm:pt>
    <dgm:pt modelId="{13B67405-5C20-4115-8351-6924DD6A2570}" type="sibTrans" cxnId="{9F1B5868-294C-495E-B04F-AAC8AE3A85B1}">
      <dgm:prSet/>
      <dgm:spPr>
        <a:xfrm>
          <a:off x="-4594335" y="-704407"/>
          <a:ext cx="5472816" cy="5472816"/>
        </a:xfrm>
        <a:prstGeom prst="blockArc">
          <a:avLst>
            <a:gd name="adj1" fmla="val 18900000"/>
            <a:gd name="adj2" fmla="val 2700000"/>
            <a:gd name="adj3" fmla="val 395"/>
          </a:avLst>
        </a:prstGeom>
        <a:noFill/>
        <a:ln w="12700" cap="flat" cmpd="sng" algn="ctr">
          <a:solidFill>
            <a:srgbClr val="FFC000">
              <a:shade val="60000"/>
              <a:hueOff val="0"/>
              <a:satOff val="0"/>
              <a:lumOff val="0"/>
              <a:alphaOff val="0"/>
            </a:srgbClr>
          </a:solidFill>
          <a:prstDash val="solid"/>
          <a:miter lim="800000"/>
        </a:ln>
        <a:effectLst/>
        <a:scene3d>
          <a:camera prst="orthographicFront"/>
          <a:lightRig rig="flat" dir="t"/>
        </a:scene3d>
        <a:sp3d prstMaterial="matte"/>
      </dgm:spPr>
      <dgm:t>
        <a:bodyPr/>
        <a:lstStyle/>
        <a:p>
          <a:endParaRPr lang="en-AU"/>
        </a:p>
      </dgm:t>
    </dgm:pt>
    <dgm:pt modelId="{CFA8E63E-AD0E-4BA8-B663-6C2DD7D4BC63}">
      <dgm:prSet/>
      <dgm:spPr>
        <a:xfrm>
          <a:off x="748672" y="1015918"/>
          <a:ext cx="5292140" cy="508162"/>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gm:spPr>
      <dgm:t>
        <a:bodyPr/>
        <a:lstStyle/>
        <a:p>
          <a:pPr>
            <a:buNone/>
          </a:pPr>
          <a:r>
            <a:rPr lang="en-AU" dirty="0">
              <a:solidFill>
                <a:sysClr val="windowText" lastClr="000000">
                  <a:hueOff val="0"/>
                  <a:satOff val="0"/>
                  <a:lumOff val="0"/>
                  <a:alphaOff val="0"/>
                </a:sysClr>
              </a:solidFill>
              <a:latin typeface="Calibri" panose="020F0502020204030204"/>
              <a:ea typeface="+mn-ea"/>
              <a:cs typeface="+mn-cs"/>
            </a:rPr>
            <a:t>Interrelationship with specialist regulators</a:t>
          </a:r>
        </a:p>
      </dgm:t>
    </dgm:pt>
    <dgm:pt modelId="{57FDE076-99E9-4A9A-8A1D-7F2F97A27AB6}" type="parTrans" cxnId="{DA15D46F-F9F0-4AFD-9EEE-22FA1C7CCC82}">
      <dgm:prSet/>
      <dgm:spPr/>
      <dgm:t>
        <a:bodyPr/>
        <a:lstStyle/>
        <a:p>
          <a:endParaRPr lang="en-AU"/>
        </a:p>
      </dgm:t>
    </dgm:pt>
    <dgm:pt modelId="{E2B13E38-ED27-4A5E-B9DB-05B8E07E1DF5}" type="sibTrans" cxnId="{DA15D46F-F9F0-4AFD-9EEE-22FA1C7CCC82}">
      <dgm:prSet/>
      <dgm:spPr/>
      <dgm:t>
        <a:bodyPr/>
        <a:lstStyle/>
        <a:p>
          <a:endParaRPr lang="en-AU"/>
        </a:p>
      </dgm:t>
    </dgm:pt>
    <dgm:pt modelId="{3FC5911A-A4BC-4D84-81E0-69277762239B}">
      <dgm:prSet/>
      <dgm:spPr>
        <a:xfrm>
          <a:off x="860432" y="1777918"/>
          <a:ext cx="5180380" cy="508162"/>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gm:spPr>
      <dgm:t>
        <a:bodyPr/>
        <a:lstStyle/>
        <a:p>
          <a:pPr>
            <a:buNone/>
          </a:pPr>
          <a:r>
            <a:rPr lang="en-AU" dirty="0">
              <a:solidFill>
                <a:sysClr val="windowText" lastClr="000000">
                  <a:hueOff val="0"/>
                  <a:satOff val="0"/>
                  <a:lumOff val="0"/>
                  <a:alphaOff val="0"/>
                </a:sysClr>
              </a:solidFill>
              <a:latin typeface="Calibri" panose="020F0502020204030204"/>
              <a:ea typeface="+mn-ea"/>
              <a:cs typeface="+mn-cs"/>
            </a:rPr>
            <a:t>Mandatory standards</a:t>
          </a:r>
        </a:p>
      </dgm:t>
    </dgm:pt>
    <dgm:pt modelId="{9F47FFB1-4062-4903-8F58-82F2F8883F97}" type="parTrans" cxnId="{6641A8B6-CC8A-4B77-A849-F5F54E33B810}">
      <dgm:prSet/>
      <dgm:spPr/>
      <dgm:t>
        <a:bodyPr/>
        <a:lstStyle/>
        <a:p>
          <a:endParaRPr lang="en-AU"/>
        </a:p>
      </dgm:t>
    </dgm:pt>
    <dgm:pt modelId="{24D6F774-216B-49C1-A559-3AB1F1FACF41}" type="sibTrans" cxnId="{6641A8B6-CC8A-4B77-A849-F5F54E33B810}">
      <dgm:prSet/>
      <dgm:spPr/>
      <dgm:t>
        <a:bodyPr/>
        <a:lstStyle/>
        <a:p>
          <a:endParaRPr lang="en-AU"/>
        </a:p>
      </dgm:t>
    </dgm:pt>
    <dgm:pt modelId="{94667D30-E4E8-473E-9EC4-39230A63BAF4}">
      <dgm:prSet/>
      <dgm:spPr>
        <a:xfrm>
          <a:off x="748672" y="2539918"/>
          <a:ext cx="5292140" cy="508162"/>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gm:spPr>
      <dgm:t>
        <a:bodyPr/>
        <a:lstStyle/>
        <a:p>
          <a:pPr>
            <a:buNone/>
          </a:pPr>
          <a:r>
            <a:rPr lang="en-AU" dirty="0">
              <a:solidFill>
                <a:sysClr val="windowText" lastClr="000000">
                  <a:hueOff val="0"/>
                  <a:satOff val="0"/>
                  <a:lumOff val="0"/>
                  <a:alphaOff val="0"/>
                </a:sysClr>
              </a:solidFill>
              <a:latin typeface="Calibri" panose="020F0502020204030204"/>
              <a:ea typeface="+mn-ea"/>
              <a:cs typeface="+mn-cs"/>
            </a:rPr>
            <a:t>Voluntary standards</a:t>
          </a:r>
        </a:p>
      </dgm:t>
    </dgm:pt>
    <dgm:pt modelId="{B2F67E3A-F286-4A78-A46A-804D28E11C39}" type="parTrans" cxnId="{12A9085C-6E7A-4F1D-A300-3A73FB687B11}">
      <dgm:prSet/>
      <dgm:spPr/>
      <dgm:t>
        <a:bodyPr/>
        <a:lstStyle/>
        <a:p>
          <a:endParaRPr lang="en-AU"/>
        </a:p>
      </dgm:t>
    </dgm:pt>
    <dgm:pt modelId="{7447EFBC-F300-49AB-9092-620E860DF16F}" type="sibTrans" cxnId="{12A9085C-6E7A-4F1D-A300-3A73FB687B11}">
      <dgm:prSet/>
      <dgm:spPr/>
      <dgm:t>
        <a:bodyPr/>
        <a:lstStyle/>
        <a:p>
          <a:endParaRPr lang="en-AU"/>
        </a:p>
      </dgm:t>
    </dgm:pt>
    <dgm:pt modelId="{2A0EDAEC-4993-41E7-8E1E-8F78986BE8CA}">
      <dgm:prSet/>
      <dgm:spPr>
        <a:xfrm>
          <a:off x="384538" y="3301918"/>
          <a:ext cx="5656275" cy="508162"/>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gm:spPr>
      <dgm:t>
        <a:bodyPr/>
        <a:lstStyle/>
        <a:p>
          <a:pPr>
            <a:buNone/>
          </a:pPr>
          <a:r>
            <a:rPr lang="en-AU" dirty="0">
              <a:solidFill>
                <a:sysClr val="windowText" lastClr="000000">
                  <a:hueOff val="0"/>
                  <a:satOff val="0"/>
                  <a:lumOff val="0"/>
                  <a:alphaOff val="0"/>
                </a:sysClr>
              </a:solidFill>
              <a:latin typeface="Calibri" panose="020F0502020204030204"/>
              <a:ea typeface="+mn-ea"/>
              <a:cs typeface="+mn-cs"/>
            </a:rPr>
            <a:t>Consumer guarantees</a:t>
          </a:r>
        </a:p>
        <a:p>
          <a:pPr>
            <a:buNone/>
          </a:pPr>
          <a:endParaRPr lang="en-AU" dirty="0">
            <a:solidFill>
              <a:sysClr val="windowText" lastClr="000000">
                <a:hueOff val="0"/>
                <a:satOff val="0"/>
                <a:lumOff val="0"/>
                <a:alphaOff val="0"/>
              </a:sysClr>
            </a:solidFill>
            <a:latin typeface="Calibri" panose="020F0502020204030204"/>
            <a:ea typeface="+mn-ea"/>
            <a:cs typeface="+mn-cs"/>
          </a:endParaRPr>
        </a:p>
      </dgm:t>
    </dgm:pt>
    <dgm:pt modelId="{AF70EA54-29FF-4EC9-896F-7950E0DED4D2}" type="parTrans" cxnId="{C3902C21-1589-4BD3-9598-8DD0BE2E8D34}">
      <dgm:prSet/>
      <dgm:spPr/>
      <dgm:t>
        <a:bodyPr/>
        <a:lstStyle/>
        <a:p>
          <a:endParaRPr lang="en-AU"/>
        </a:p>
      </dgm:t>
    </dgm:pt>
    <dgm:pt modelId="{D0C0105A-9791-4828-95C9-E67EF9D40061}" type="sibTrans" cxnId="{C3902C21-1589-4BD3-9598-8DD0BE2E8D34}">
      <dgm:prSet/>
      <dgm:spPr/>
      <dgm:t>
        <a:bodyPr/>
        <a:lstStyle/>
        <a:p>
          <a:endParaRPr lang="en-AU"/>
        </a:p>
      </dgm:t>
    </dgm:pt>
    <dgm:pt modelId="{407F5D37-6E20-4360-AC33-40FDB791EEC5}" type="pres">
      <dgm:prSet presAssocID="{FB2295F5-4105-4E94-B7C2-A7204B750AD5}" presName="Name0" presStyleCnt="0">
        <dgm:presLayoutVars>
          <dgm:chMax val="7"/>
          <dgm:chPref val="7"/>
          <dgm:dir/>
        </dgm:presLayoutVars>
      </dgm:prSet>
      <dgm:spPr/>
    </dgm:pt>
    <dgm:pt modelId="{57E92074-97B3-4EA6-87AF-943B0414A545}" type="pres">
      <dgm:prSet presAssocID="{FB2295F5-4105-4E94-B7C2-A7204B750AD5}" presName="Name1" presStyleCnt="0"/>
      <dgm:spPr/>
    </dgm:pt>
    <dgm:pt modelId="{A3C3DF9D-2E0C-4B2A-9F80-880D96EF588B}" type="pres">
      <dgm:prSet presAssocID="{FB2295F5-4105-4E94-B7C2-A7204B750AD5}" presName="cycle" presStyleCnt="0"/>
      <dgm:spPr/>
    </dgm:pt>
    <dgm:pt modelId="{B062D339-8CC3-4D41-8448-1818B96B8F8F}" type="pres">
      <dgm:prSet presAssocID="{FB2295F5-4105-4E94-B7C2-A7204B750AD5}" presName="srcNode" presStyleLbl="node1" presStyleIdx="0" presStyleCnt="5"/>
      <dgm:spPr/>
    </dgm:pt>
    <dgm:pt modelId="{475D7360-563C-44FB-A46F-57DBF5BF4062}" type="pres">
      <dgm:prSet presAssocID="{FB2295F5-4105-4E94-B7C2-A7204B750AD5}" presName="conn" presStyleLbl="parChTrans1D2" presStyleIdx="0" presStyleCnt="1"/>
      <dgm:spPr/>
    </dgm:pt>
    <dgm:pt modelId="{43A29F04-3A96-476A-B041-6370A369ACB5}" type="pres">
      <dgm:prSet presAssocID="{FB2295F5-4105-4E94-B7C2-A7204B750AD5}" presName="extraNode" presStyleLbl="node1" presStyleIdx="0" presStyleCnt="5"/>
      <dgm:spPr/>
    </dgm:pt>
    <dgm:pt modelId="{9BBC4CCF-6297-47B9-9063-C192EB808FE9}" type="pres">
      <dgm:prSet presAssocID="{FB2295F5-4105-4E94-B7C2-A7204B750AD5}" presName="dstNode" presStyleLbl="node1" presStyleIdx="0" presStyleCnt="5"/>
      <dgm:spPr/>
    </dgm:pt>
    <dgm:pt modelId="{7164EDB0-7F14-4960-8B87-6F267341F9FC}" type="pres">
      <dgm:prSet presAssocID="{6C059EA7-5C72-467D-AACA-A794C45501A0}" presName="text_1" presStyleLbl="node1" presStyleIdx="0" presStyleCnt="5">
        <dgm:presLayoutVars>
          <dgm:bulletEnabled val="1"/>
        </dgm:presLayoutVars>
      </dgm:prSet>
      <dgm:spPr/>
    </dgm:pt>
    <dgm:pt modelId="{6BCE62B3-3D26-4B0E-AF59-3ADA90B250A1}" type="pres">
      <dgm:prSet presAssocID="{6C059EA7-5C72-467D-AACA-A794C45501A0}" presName="accent_1" presStyleCnt="0"/>
      <dgm:spPr/>
    </dgm:pt>
    <dgm:pt modelId="{66C0933B-DA0C-448B-A87B-EF836BE5682A}" type="pres">
      <dgm:prSet presAssocID="{6C059EA7-5C72-467D-AACA-A794C45501A0}" presName="accentRepeatNode" presStyleLbl="solidFgAcc1" presStyleIdx="0" presStyleCnt="5"/>
      <dgm:spPr>
        <a:xfrm>
          <a:off x="66936" y="190398"/>
          <a:ext cx="635203" cy="635203"/>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gm:spPr>
    </dgm:pt>
    <dgm:pt modelId="{120696CF-0D2B-441D-AAF4-81E8CF639164}" type="pres">
      <dgm:prSet presAssocID="{CFA8E63E-AD0E-4BA8-B663-6C2DD7D4BC63}" presName="text_2" presStyleLbl="node1" presStyleIdx="1" presStyleCnt="5">
        <dgm:presLayoutVars>
          <dgm:bulletEnabled val="1"/>
        </dgm:presLayoutVars>
      </dgm:prSet>
      <dgm:spPr/>
    </dgm:pt>
    <dgm:pt modelId="{18FF0F27-D645-46FF-AA91-F359DF0B5257}" type="pres">
      <dgm:prSet presAssocID="{CFA8E63E-AD0E-4BA8-B663-6C2DD7D4BC63}" presName="accent_2" presStyleCnt="0"/>
      <dgm:spPr/>
    </dgm:pt>
    <dgm:pt modelId="{CF35371D-1D33-465E-8D88-CD4742B43264}" type="pres">
      <dgm:prSet presAssocID="{CFA8E63E-AD0E-4BA8-B663-6C2DD7D4BC63}" presName="accentRepeatNode" presStyleLbl="solidFgAcc1" presStyleIdx="1" presStyleCnt="5"/>
      <dgm:spPr>
        <a:xfrm>
          <a:off x="431071" y="952398"/>
          <a:ext cx="635203" cy="635203"/>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gm:spPr>
    </dgm:pt>
    <dgm:pt modelId="{E4EE0891-9822-4205-B103-220465C1A8CD}" type="pres">
      <dgm:prSet presAssocID="{3FC5911A-A4BC-4D84-81E0-69277762239B}" presName="text_3" presStyleLbl="node1" presStyleIdx="2" presStyleCnt="5">
        <dgm:presLayoutVars>
          <dgm:bulletEnabled val="1"/>
        </dgm:presLayoutVars>
      </dgm:prSet>
      <dgm:spPr/>
    </dgm:pt>
    <dgm:pt modelId="{CE34611F-13F8-4405-927B-4C4045E22E41}" type="pres">
      <dgm:prSet presAssocID="{3FC5911A-A4BC-4D84-81E0-69277762239B}" presName="accent_3" presStyleCnt="0"/>
      <dgm:spPr/>
    </dgm:pt>
    <dgm:pt modelId="{DC037BAA-E668-436B-9B68-8CA3D648F33B}" type="pres">
      <dgm:prSet presAssocID="{3FC5911A-A4BC-4D84-81E0-69277762239B}" presName="accentRepeatNode" presStyleLbl="solidFgAcc1" presStyleIdx="2" presStyleCnt="5"/>
      <dgm:spPr>
        <a:xfrm>
          <a:off x="542831" y="1714398"/>
          <a:ext cx="635203" cy="635203"/>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gm:spPr>
    </dgm:pt>
    <dgm:pt modelId="{56CDF451-277E-4111-AB60-05BFAD8F536D}" type="pres">
      <dgm:prSet presAssocID="{94667D30-E4E8-473E-9EC4-39230A63BAF4}" presName="text_4" presStyleLbl="node1" presStyleIdx="3" presStyleCnt="5">
        <dgm:presLayoutVars>
          <dgm:bulletEnabled val="1"/>
        </dgm:presLayoutVars>
      </dgm:prSet>
      <dgm:spPr/>
    </dgm:pt>
    <dgm:pt modelId="{6D34D352-32A7-4E4B-B792-8E2DB4CA81D9}" type="pres">
      <dgm:prSet presAssocID="{94667D30-E4E8-473E-9EC4-39230A63BAF4}" presName="accent_4" presStyleCnt="0"/>
      <dgm:spPr/>
    </dgm:pt>
    <dgm:pt modelId="{A0AAA59F-823C-49B8-9962-5B780C6A7797}" type="pres">
      <dgm:prSet presAssocID="{94667D30-E4E8-473E-9EC4-39230A63BAF4}" presName="accentRepeatNode" presStyleLbl="solidFgAcc1" presStyleIdx="3" presStyleCnt="5"/>
      <dgm:spPr>
        <a:xfrm>
          <a:off x="431071" y="2476398"/>
          <a:ext cx="635203" cy="635203"/>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gm:spPr>
    </dgm:pt>
    <dgm:pt modelId="{D02AF9CF-A1F1-4991-92D7-73D786FB5BC7}" type="pres">
      <dgm:prSet presAssocID="{2A0EDAEC-4993-41E7-8E1E-8F78986BE8CA}" presName="text_5" presStyleLbl="node1" presStyleIdx="4" presStyleCnt="5">
        <dgm:presLayoutVars>
          <dgm:bulletEnabled val="1"/>
        </dgm:presLayoutVars>
      </dgm:prSet>
      <dgm:spPr/>
    </dgm:pt>
    <dgm:pt modelId="{5D5AC65E-E175-46DD-88A4-06FEB5AEFEA1}" type="pres">
      <dgm:prSet presAssocID="{2A0EDAEC-4993-41E7-8E1E-8F78986BE8CA}" presName="accent_5" presStyleCnt="0"/>
      <dgm:spPr/>
    </dgm:pt>
    <dgm:pt modelId="{4C77AFBA-1A31-4632-B3CE-617E0489804A}" type="pres">
      <dgm:prSet presAssocID="{2A0EDAEC-4993-41E7-8E1E-8F78986BE8CA}" presName="accentRepeatNode" presStyleLbl="solidFgAcc1" presStyleIdx="4" presStyleCnt="5"/>
      <dgm:spPr>
        <a:xfrm>
          <a:off x="66936" y="3238398"/>
          <a:ext cx="635203" cy="635203"/>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gm:spPr>
    </dgm:pt>
  </dgm:ptLst>
  <dgm:cxnLst>
    <dgm:cxn modelId="{2633361B-EA3D-4078-9D6A-927AE29E98EF}" type="presOf" srcId="{CFA8E63E-AD0E-4BA8-B663-6C2DD7D4BC63}" destId="{120696CF-0D2B-441D-AAF4-81E8CF639164}" srcOrd="0" destOrd="0" presId="urn:microsoft.com/office/officeart/2008/layout/VerticalCurvedList"/>
    <dgm:cxn modelId="{C3902C21-1589-4BD3-9598-8DD0BE2E8D34}" srcId="{FB2295F5-4105-4E94-B7C2-A7204B750AD5}" destId="{2A0EDAEC-4993-41E7-8E1E-8F78986BE8CA}" srcOrd="4" destOrd="0" parTransId="{AF70EA54-29FF-4EC9-896F-7950E0DED4D2}" sibTransId="{D0C0105A-9791-4828-95C9-E67EF9D40061}"/>
    <dgm:cxn modelId="{12A88925-1986-491F-A81C-FBFD921F11D6}" type="presOf" srcId="{13B67405-5C20-4115-8351-6924DD6A2570}" destId="{475D7360-563C-44FB-A46F-57DBF5BF4062}" srcOrd="0" destOrd="0" presId="urn:microsoft.com/office/officeart/2008/layout/VerticalCurvedList"/>
    <dgm:cxn modelId="{0460AC2A-4714-479B-9E9E-8D647ED1C777}" type="presOf" srcId="{2A0EDAEC-4993-41E7-8E1E-8F78986BE8CA}" destId="{D02AF9CF-A1F1-4991-92D7-73D786FB5BC7}" srcOrd="0" destOrd="0" presId="urn:microsoft.com/office/officeart/2008/layout/VerticalCurvedList"/>
    <dgm:cxn modelId="{95BF0C3E-00DD-4256-89CF-38AC83F91D64}" type="presOf" srcId="{FB2295F5-4105-4E94-B7C2-A7204B750AD5}" destId="{407F5D37-6E20-4360-AC33-40FDB791EEC5}" srcOrd="0" destOrd="0" presId="urn:microsoft.com/office/officeart/2008/layout/VerticalCurvedList"/>
    <dgm:cxn modelId="{12A9085C-6E7A-4F1D-A300-3A73FB687B11}" srcId="{FB2295F5-4105-4E94-B7C2-A7204B750AD5}" destId="{94667D30-E4E8-473E-9EC4-39230A63BAF4}" srcOrd="3" destOrd="0" parTransId="{B2F67E3A-F286-4A78-A46A-804D28E11C39}" sibTransId="{7447EFBC-F300-49AB-9092-620E860DF16F}"/>
    <dgm:cxn modelId="{9F1B5868-294C-495E-B04F-AAC8AE3A85B1}" srcId="{FB2295F5-4105-4E94-B7C2-A7204B750AD5}" destId="{6C059EA7-5C72-467D-AACA-A794C45501A0}" srcOrd="0" destOrd="0" parTransId="{8CB389D6-F732-4211-B43D-B2A9AC04BE3F}" sibTransId="{13B67405-5C20-4115-8351-6924DD6A2570}"/>
    <dgm:cxn modelId="{4DAA156C-BB68-4FF2-B68C-F528C8266711}" type="presOf" srcId="{6C059EA7-5C72-467D-AACA-A794C45501A0}" destId="{7164EDB0-7F14-4960-8B87-6F267341F9FC}" srcOrd="0" destOrd="0" presId="urn:microsoft.com/office/officeart/2008/layout/VerticalCurvedList"/>
    <dgm:cxn modelId="{3E03316E-85CD-4E23-B27A-9EFBB699DD69}" type="presOf" srcId="{94667D30-E4E8-473E-9EC4-39230A63BAF4}" destId="{56CDF451-277E-4111-AB60-05BFAD8F536D}" srcOrd="0" destOrd="0" presId="urn:microsoft.com/office/officeart/2008/layout/VerticalCurvedList"/>
    <dgm:cxn modelId="{DA15D46F-F9F0-4AFD-9EEE-22FA1C7CCC82}" srcId="{FB2295F5-4105-4E94-B7C2-A7204B750AD5}" destId="{CFA8E63E-AD0E-4BA8-B663-6C2DD7D4BC63}" srcOrd="1" destOrd="0" parTransId="{57FDE076-99E9-4A9A-8A1D-7F2F97A27AB6}" sibTransId="{E2B13E38-ED27-4A5E-B9DB-05B8E07E1DF5}"/>
    <dgm:cxn modelId="{1617CF9D-0EE2-4831-8286-BFA3E12DFB15}" type="presOf" srcId="{3FC5911A-A4BC-4D84-81E0-69277762239B}" destId="{E4EE0891-9822-4205-B103-220465C1A8CD}" srcOrd="0" destOrd="0" presId="urn:microsoft.com/office/officeart/2008/layout/VerticalCurvedList"/>
    <dgm:cxn modelId="{6641A8B6-CC8A-4B77-A849-F5F54E33B810}" srcId="{FB2295F5-4105-4E94-B7C2-A7204B750AD5}" destId="{3FC5911A-A4BC-4D84-81E0-69277762239B}" srcOrd="2" destOrd="0" parTransId="{9F47FFB1-4062-4903-8F58-82F2F8883F97}" sibTransId="{24D6F774-216B-49C1-A559-3AB1F1FACF41}"/>
    <dgm:cxn modelId="{17A34079-CAED-4B07-A509-AFDA5F464B71}" type="presParOf" srcId="{407F5D37-6E20-4360-AC33-40FDB791EEC5}" destId="{57E92074-97B3-4EA6-87AF-943B0414A545}" srcOrd="0" destOrd="0" presId="urn:microsoft.com/office/officeart/2008/layout/VerticalCurvedList"/>
    <dgm:cxn modelId="{A4C3279B-282D-4DB6-A837-C61532EF4467}" type="presParOf" srcId="{57E92074-97B3-4EA6-87AF-943B0414A545}" destId="{A3C3DF9D-2E0C-4B2A-9F80-880D96EF588B}" srcOrd="0" destOrd="0" presId="urn:microsoft.com/office/officeart/2008/layout/VerticalCurvedList"/>
    <dgm:cxn modelId="{974A0F59-98D4-4E94-A041-32816F55F40A}" type="presParOf" srcId="{A3C3DF9D-2E0C-4B2A-9F80-880D96EF588B}" destId="{B062D339-8CC3-4D41-8448-1818B96B8F8F}" srcOrd="0" destOrd="0" presId="urn:microsoft.com/office/officeart/2008/layout/VerticalCurvedList"/>
    <dgm:cxn modelId="{9DCD3251-1613-4232-907F-8B9649A40C9E}" type="presParOf" srcId="{A3C3DF9D-2E0C-4B2A-9F80-880D96EF588B}" destId="{475D7360-563C-44FB-A46F-57DBF5BF4062}" srcOrd="1" destOrd="0" presId="urn:microsoft.com/office/officeart/2008/layout/VerticalCurvedList"/>
    <dgm:cxn modelId="{80ADE619-5BFE-41A0-8265-3A55BF37014B}" type="presParOf" srcId="{A3C3DF9D-2E0C-4B2A-9F80-880D96EF588B}" destId="{43A29F04-3A96-476A-B041-6370A369ACB5}" srcOrd="2" destOrd="0" presId="urn:microsoft.com/office/officeart/2008/layout/VerticalCurvedList"/>
    <dgm:cxn modelId="{26477162-F265-40DE-A7FB-6C05772346A1}" type="presParOf" srcId="{A3C3DF9D-2E0C-4B2A-9F80-880D96EF588B}" destId="{9BBC4CCF-6297-47B9-9063-C192EB808FE9}" srcOrd="3" destOrd="0" presId="urn:microsoft.com/office/officeart/2008/layout/VerticalCurvedList"/>
    <dgm:cxn modelId="{77265BB7-B492-4F6A-9FAD-08AAA418D82D}" type="presParOf" srcId="{57E92074-97B3-4EA6-87AF-943B0414A545}" destId="{7164EDB0-7F14-4960-8B87-6F267341F9FC}" srcOrd="1" destOrd="0" presId="urn:microsoft.com/office/officeart/2008/layout/VerticalCurvedList"/>
    <dgm:cxn modelId="{946BC28F-6F73-48CF-A85A-D6D3B661A475}" type="presParOf" srcId="{57E92074-97B3-4EA6-87AF-943B0414A545}" destId="{6BCE62B3-3D26-4B0E-AF59-3ADA90B250A1}" srcOrd="2" destOrd="0" presId="urn:microsoft.com/office/officeart/2008/layout/VerticalCurvedList"/>
    <dgm:cxn modelId="{548C9728-0ED3-4574-ADC3-44E62284BC1C}" type="presParOf" srcId="{6BCE62B3-3D26-4B0E-AF59-3ADA90B250A1}" destId="{66C0933B-DA0C-448B-A87B-EF836BE5682A}" srcOrd="0" destOrd="0" presId="urn:microsoft.com/office/officeart/2008/layout/VerticalCurvedList"/>
    <dgm:cxn modelId="{084F9D4F-F4A7-40FF-A479-61E60A3A07B4}" type="presParOf" srcId="{57E92074-97B3-4EA6-87AF-943B0414A545}" destId="{120696CF-0D2B-441D-AAF4-81E8CF639164}" srcOrd="3" destOrd="0" presId="urn:microsoft.com/office/officeart/2008/layout/VerticalCurvedList"/>
    <dgm:cxn modelId="{CB91F201-9607-46DD-A4BB-31FCD6612AD0}" type="presParOf" srcId="{57E92074-97B3-4EA6-87AF-943B0414A545}" destId="{18FF0F27-D645-46FF-AA91-F359DF0B5257}" srcOrd="4" destOrd="0" presId="urn:microsoft.com/office/officeart/2008/layout/VerticalCurvedList"/>
    <dgm:cxn modelId="{315676A8-E9B4-4C32-A514-01AA4A92717E}" type="presParOf" srcId="{18FF0F27-D645-46FF-AA91-F359DF0B5257}" destId="{CF35371D-1D33-465E-8D88-CD4742B43264}" srcOrd="0" destOrd="0" presId="urn:microsoft.com/office/officeart/2008/layout/VerticalCurvedList"/>
    <dgm:cxn modelId="{B6CF508D-C4F5-49CB-AAA0-B37F86F1BD6C}" type="presParOf" srcId="{57E92074-97B3-4EA6-87AF-943B0414A545}" destId="{E4EE0891-9822-4205-B103-220465C1A8CD}" srcOrd="5" destOrd="0" presId="urn:microsoft.com/office/officeart/2008/layout/VerticalCurvedList"/>
    <dgm:cxn modelId="{60CB5AB4-212C-4E0E-A146-1596C69188F0}" type="presParOf" srcId="{57E92074-97B3-4EA6-87AF-943B0414A545}" destId="{CE34611F-13F8-4405-927B-4C4045E22E41}" srcOrd="6" destOrd="0" presId="urn:microsoft.com/office/officeart/2008/layout/VerticalCurvedList"/>
    <dgm:cxn modelId="{C7DA0070-9BF1-4CF9-ADC1-E7C7168981A2}" type="presParOf" srcId="{CE34611F-13F8-4405-927B-4C4045E22E41}" destId="{DC037BAA-E668-436B-9B68-8CA3D648F33B}" srcOrd="0" destOrd="0" presId="urn:microsoft.com/office/officeart/2008/layout/VerticalCurvedList"/>
    <dgm:cxn modelId="{63F3D311-016C-4479-846D-CBB0ED987FB0}" type="presParOf" srcId="{57E92074-97B3-4EA6-87AF-943B0414A545}" destId="{56CDF451-277E-4111-AB60-05BFAD8F536D}" srcOrd="7" destOrd="0" presId="urn:microsoft.com/office/officeart/2008/layout/VerticalCurvedList"/>
    <dgm:cxn modelId="{5EA1D697-B541-405D-9F42-0CEB207595FF}" type="presParOf" srcId="{57E92074-97B3-4EA6-87AF-943B0414A545}" destId="{6D34D352-32A7-4E4B-B792-8E2DB4CA81D9}" srcOrd="8" destOrd="0" presId="urn:microsoft.com/office/officeart/2008/layout/VerticalCurvedList"/>
    <dgm:cxn modelId="{9D2F9190-2F45-4671-8707-EDD89DF315F5}" type="presParOf" srcId="{6D34D352-32A7-4E4B-B792-8E2DB4CA81D9}" destId="{A0AAA59F-823C-49B8-9962-5B780C6A7797}" srcOrd="0" destOrd="0" presId="urn:microsoft.com/office/officeart/2008/layout/VerticalCurvedList"/>
    <dgm:cxn modelId="{2F76E9F3-EBBE-4156-9A2C-73E8F9588E52}" type="presParOf" srcId="{57E92074-97B3-4EA6-87AF-943B0414A545}" destId="{D02AF9CF-A1F1-4991-92D7-73D786FB5BC7}" srcOrd="9" destOrd="0" presId="urn:microsoft.com/office/officeart/2008/layout/VerticalCurvedList"/>
    <dgm:cxn modelId="{594DA688-158E-49E8-B170-73CAAB3B69D8}" type="presParOf" srcId="{57E92074-97B3-4EA6-87AF-943B0414A545}" destId="{5D5AC65E-E175-46DD-88A4-06FEB5AEFEA1}" srcOrd="10" destOrd="0" presId="urn:microsoft.com/office/officeart/2008/layout/VerticalCurvedList"/>
    <dgm:cxn modelId="{6C56C0BE-86EF-4578-8C5A-5FFB890265B7}" type="presParOf" srcId="{5D5AC65E-E175-46DD-88A4-06FEB5AEFEA1}" destId="{4C77AFBA-1A31-4632-B3CE-617E0489804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AB01F9-9EF3-40F6-8740-16EEF25E4DA4}" type="doc">
      <dgm:prSet loTypeId="urn:microsoft.com/office/officeart/2005/8/layout/vList3" loCatId="picture" qsTypeId="urn:microsoft.com/office/officeart/2005/8/quickstyle/simple1" qsCatId="simple" csTypeId="urn:microsoft.com/office/officeart/2005/8/colors/accent1_1" csCatId="accent1" phldr="1"/>
      <dgm:spPr/>
    </dgm:pt>
    <dgm:pt modelId="{FAC84135-AB96-471B-8A31-F72BF5581853}">
      <dgm:prSet phldrT="[Text]" custT="1"/>
      <dgm:spPr>
        <a:xfrm rot="10800000">
          <a:off x="615517" y="2054928"/>
          <a:ext cx="3299719" cy="783134"/>
        </a:xfrm>
        <a:prstGeom prst="homePlate">
          <a:avLst/>
        </a:prstGeom>
        <a:solidFill>
          <a:sysClr val="window" lastClr="FFFFFF">
            <a:hueOff val="0"/>
            <a:satOff val="0"/>
            <a:lumOff val="0"/>
            <a:alphaOff val="0"/>
          </a:sysClr>
        </a:solidFill>
        <a:ln w="25400" cap="flat" cmpd="sng" algn="ctr">
          <a:solidFill>
            <a:srgbClr val="410099">
              <a:shade val="80000"/>
              <a:hueOff val="0"/>
              <a:satOff val="0"/>
              <a:lumOff val="0"/>
              <a:alphaOff val="0"/>
            </a:srgbClr>
          </a:solidFill>
          <a:prstDash val="solid"/>
          <a:miter lim="800000"/>
        </a:ln>
        <a:effectLst/>
      </dgm:spPr>
      <dgm:t>
        <a:bodyPr/>
        <a:lstStyle/>
        <a:p>
          <a:pPr>
            <a:buNone/>
          </a:pPr>
          <a:r>
            <a:rPr lang="en-AU" sz="1800" dirty="0">
              <a:solidFill>
                <a:schemeClr val="tx1"/>
              </a:solidFill>
              <a:latin typeface="Calibri" panose="020F0502020204030204" pitchFamily="34" charset="0"/>
              <a:ea typeface="+mn-ea"/>
              <a:cs typeface="Calibri" panose="020F0502020204030204" pitchFamily="34" charset="0"/>
            </a:rPr>
            <a:t>Require testing during or after the completion of manufacture</a:t>
          </a:r>
          <a:endParaRPr lang="en-US" sz="1800" dirty="0">
            <a:solidFill>
              <a:schemeClr val="tx1"/>
            </a:solidFill>
            <a:latin typeface="Calibri" panose="020F0502020204030204" pitchFamily="34" charset="0"/>
            <a:ea typeface="+mn-ea"/>
            <a:cs typeface="Calibri" panose="020F0502020204030204" pitchFamily="34" charset="0"/>
          </a:endParaRPr>
        </a:p>
      </dgm:t>
    </dgm:pt>
    <dgm:pt modelId="{670D79EA-4EF0-43D7-8AAF-1C811DF241C0}" type="parTrans" cxnId="{517DB8BD-F3D1-4AC3-94E4-736D966F194B}">
      <dgm:prSet/>
      <dgm:spPr/>
      <dgm:t>
        <a:bodyPr/>
        <a:lstStyle/>
        <a:p>
          <a:endParaRPr lang="en-US"/>
        </a:p>
      </dgm:t>
    </dgm:pt>
    <dgm:pt modelId="{957CC9FF-DED6-4B20-B29E-B8BC45DA8CCA}" type="sibTrans" cxnId="{517DB8BD-F3D1-4AC3-94E4-736D966F194B}">
      <dgm:prSet/>
      <dgm:spPr/>
      <dgm:t>
        <a:bodyPr/>
        <a:lstStyle/>
        <a:p>
          <a:endParaRPr lang="en-US"/>
        </a:p>
      </dgm:t>
    </dgm:pt>
    <dgm:pt modelId="{801E4268-D315-453F-B605-7BC5BC79356C}">
      <dgm:prSet phldrT="[Text]" custT="1"/>
      <dgm:spPr>
        <a:xfrm rot="10800000">
          <a:off x="569017" y="3071834"/>
          <a:ext cx="3361719" cy="783134"/>
        </a:xfrm>
        <a:prstGeom prst="homePlate">
          <a:avLst/>
        </a:prstGeom>
        <a:solidFill>
          <a:sysClr val="window" lastClr="FFFFFF">
            <a:hueOff val="0"/>
            <a:satOff val="0"/>
            <a:lumOff val="0"/>
            <a:alphaOff val="0"/>
          </a:sysClr>
        </a:solidFill>
        <a:ln w="25400" cap="flat" cmpd="sng" algn="ctr">
          <a:solidFill>
            <a:srgbClr val="410099">
              <a:shade val="80000"/>
              <a:hueOff val="0"/>
              <a:satOff val="0"/>
              <a:lumOff val="0"/>
              <a:alphaOff val="0"/>
            </a:srgbClr>
          </a:solidFill>
          <a:prstDash val="solid"/>
          <a:miter lim="800000"/>
        </a:ln>
        <a:effectLst/>
      </dgm:spPr>
      <dgm:t>
        <a:bodyPr/>
        <a:lstStyle/>
        <a:p>
          <a:pPr>
            <a:buNone/>
          </a:pPr>
          <a:r>
            <a:rPr lang="en-US" sz="1800" dirty="0">
              <a:solidFill>
                <a:sysClr val="windowText" lastClr="000000">
                  <a:hueOff val="0"/>
                  <a:satOff val="0"/>
                  <a:lumOff val="0"/>
                  <a:alphaOff val="0"/>
                </a:sysClr>
              </a:solidFill>
              <a:latin typeface="Calibri" panose="020F0502020204030204"/>
              <a:ea typeface="+mn-ea"/>
              <a:cs typeface="+mn-cs"/>
            </a:rPr>
            <a:t>Require information in the form of markings, warnings or instructions</a:t>
          </a:r>
        </a:p>
      </dgm:t>
    </dgm:pt>
    <dgm:pt modelId="{49AD8855-5F93-445F-AFF9-A970E6CF68D2}" type="parTrans" cxnId="{C1F8178A-8643-45E0-9847-221F66CE6173}">
      <dgm:prSet/>
      <dgm:spPr/>
      <dgm:t>
        <a:bodyPr/>
        <a:lstStyle/>
        <a:p>
          <a:endParaRPr lang="en-US"/>
        </a:p>
      </dgm:t>
    </dgm:pt>
    <dgm:pt modelId="{F14E5B70-B4E5-4943-9A22-4556A2753181}" type="sibTrans" cxnId="{C1F8178A-8643-45E0-9847-221F66CE6173}">
      <dgm:prSet/>
      <dgm:spPr/>
      <dgm:t>
        <a:bodyPr/>
        <a:lstStyle/>
        <a:p>
          <a:endParaRPr lang="en-US"/>
        </a:p>
      </dgm:t>
    </dgm:pt>
    <dgm:pt modelId="{CF4DDF7E-4D90-4384-B54F-52F87319DAA9}">
      <dgm:prSet phldrT="[Text]" custT="1"/>
      <dgm:spPr>
        <a:xfrm rot="10800000">
          <a:off x="519635" y="1038022"/>
          <a:ext cx="3427562" cy="783134"/>
        </a:xfrm>
        <a:prstGeom prst="homePlate">
          <a:avLst/>
        </a:prstGeom>
        <a:solidFill>
          <a:sysClr val="window" lastClr="FFFFFF">
            <a:hueOff val="0"/>
            <a:satOff val="0"/>
            <a:lumOff val="0"/>
            <a:alphaOff val="0"/>
          </a:sysClr>
        </a:solidFill>
        <a:ln w="25400" cap="flat" cmpd="sng" algn="ctr">
          <a:solidFill>
            <a:srgbClr val="410099">
              <a:shade val="80000"/>
              <a:hueOff val="0"/>
              <a:satOff val="0"/>
              <a:lumOff val="0"/>
              <a:alphaOff val="0"/>
            </a:srgbClr>
          </a:solidFill>
          <a:prstDash val="solid"/>
          <a:miter lim="800000"/>
        </a:ln>
        <a:effectLst/>
      </dgm:spPr>
      <dgm:t>
        <a:bodyPr/>
        <a:lstStyle/>
        <a:p>
          <a:pPr>
            <a:buNone/>
          </a:pPr>
          <a:r>
            <a:rPr lang="en-US" sz="1800" dirty="0">
              <a:solidFill>
                <a:sysClr val="windowText" lastClr="000000">
                  <a:hueOff val="0"/>
                  <a:satOff val="0"/>
                  <a:lumOff val="0"/>
                  <a:alphaOff val="0"/>
                </a:sysClr>
              </a:solidFill>
              <a:latin typeface="Calibri" panose="020F0502020204030204"/>
              <a:ea typeface="+mn-ea"/>
              <a:cs typeface="+mn-cs"/>
            </a:rPr>
            <a:t>Mandate certain design requirements</a:t>
          </a:r>
        </a:p>
      </dgm:t>
    </dgm:pt>
    <dgm:pt modelId="{DD07AACC-5E75-4556-A1EB-4A8288250686}" type="parTrans" cxnId="{C60EE74C-1438-44E7-8192-FFCC45E95647}">
      <dgm:prSet/>
      <dgm:spPr/>
      <dgm:t>
        <a:bodyPr/>
        <a:lstStyle/>
        <a:p>
          <a:endParaRPr lang="en-US"/>
        </a:p>
      </dgm:t>
    </dgm:pt>
    <dgm:pt modelId="{3A1F301F-1F7C-401F-9435-E08C87F40F64}" type="sibTrans" cxnId="{C60EE74C-1438-44E7-8192-FFCC45E95647}">
      <dgm:prSet/>
      <dgm:spPr/>
      <dgm:t>
        <a:bodyPr/>
        <a:lstStyle/>
        <a:p>
          <a:endParaRPr lang="en-US"/>
        </a:p>
      </dgm:t>
    </dgm:pt>
    <dgm:pt modelId="{CEC535B3-B7C3-4AC4-8AC9-87909F972083}">
      <dgm:prSet phldrT="[Text]" custT="1"/>
      <dgm:spPr>
        <a:xfrm rot="10800000">
          <a:off x="545767" y="2156"/>
          <a:ext cx="3392719" cy="802094"/>
        </a:xfrm>
        <a:prstGeom prst="homePlate">
          <a:avLst/>
        </a:prstGeom>
        <a:solidFill>
          <a:sysClr val="window" lastClr="FFFFFF">
            <a:hueOff val="0"/>
            <a:satOff val="0"/>
            <a:lumOff val="0"/>
            <a:alphaOff val="0"/>
          </a:sysClr>
        </a:solidFill>
        <a:ln w="25400" cap="flat" cmpd="sng" algn="ctr">
          <a:solidFill>
            <a:srgbClr val="410099">
              <a:shade val="80000"/>
              <a:hueOff val="0"/>
              <a:satOff val="0"/>
              <a:lumOff val="0"/>
              <a:alphaOff val="0"/>
            </a:srgbClr>
          </a:solidFill>
          <a:prstDash val="solid"/>
          <a:miter lim="800000"/>
        </a:ln>
        <a:effectLst/>
      </dgm:spPr>
      <dgm:t>
        <a:bodyPr/>
        <a:lstStyle/>
        <a:p>
          <a:pPr>
            <a:buNone/>
          </a:pPr>
          <a:r>
            <a:rPr lang="en-US" sz="1800" dirty="0">
              <a:solidFill>
                <a:sysClr val="windowText" lastClr="000000">
                  <a:hueOff val="0"/>
                  <a:satOff val="0"/>
                  <a:lumOff val="0"/>
                  <a:alphaOff val="0"/>
                </a:sysClr>
              </a:solidFill>
              <a:latin typeface="Calibri" panose="020F0502020204030204"/>
              <a:ea typeface="+mn-ea"/>
              <a:cs typeface="+mn-cs"/>
            </a:rPr>
            <a:t>Mandate certain performance requirements</a:t>
          </a:r>
        </a:p>
      </dgm:t>
    </dgm:pt>
    <dgm:pt modelId="{9EA49707-8592-43F9-91CB-7538E6691C1B}" type="parTrans" cxnId="{722BAC87-0444-4715-B188-B9663D4D0BF2}">
      <dgm:prSet/>
      <dgm:spPr/>
      <dgm:t>
        <a:bodyPr/>
        <a:lstStyle/>
        <a:p>
          <a:endParaRPr lang="en-US"/>
        </a:p>
      </dgm:t>
    </dgm:pt>
    <dgm:pt modelId="{7CA84141-C94D-4647-80D8-AD3E5230256A}" type="sibTrans" cxnId="{722BAC87-0444-4715-B188-B9663D4D0BF2}">
      <dgm:prSet/>
      <dgm:spPr/>
      <dgm:t>
        <a:bodyPr/>
        <a:lstStyle/>
        <a:p>
          <a:endParaRPr lang="en-US"/>
        </a:p>
      </dgm:t>
    </dgm:pt>
    <dgm:pt modelId="{EEDFD8E6-DF41-4F49-BC6F-DC756A91A46A}" type="pres">
      <dgm:prSet presAssocID="{E7AB01F9-9EF3-40F6-8740-16EEF25E4DA4}" presName="linearFlow" presStyleCnt="0">
        <dgm:presLayoutVars>
          <dgm:dir/>
          <dgm:resizeHandles val="exact"/>
        </dgm:presLayoutVars>
      </dgm:prSet>
      <dgm:spPr/>
    </dgm:pt>
    <dgm:pt modelId="{FF11576D-7334-46A8-AF8F-AA373BA7E6DD}" type="pres">
      <dgm:prSet presAssocID="{CEC535B3-B7C3-4AC4-8AC9-87909F972083}" presName="composite" presStyleCnt="0"/>
      <dgm:spPr/>
    </dgm:pt>
    <dgm:pt modelId="{1D4E595A-B621-47C5-AC5A-9150763FA045}" type="pres">
      <dgm:prSet presAssocID="{CEC535B3-B7C3-4AC4-8AC9-87909F972083}" presName="imgShp" presStyleLbl="fgImgPlace1" presStyleIdx="0" presStyleCnt="4" custLinFactNeighborX="-28726" custLinFactNeighborY="-970"/>
      <dgm:spPr>
        <a:xfrm>
          <a:off x="181050" y="4040"/>
          <a:ext cx="783134" cy="78313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rgbClr val="410099">
              <a:shade val="80000"/>
              <a:hueOff val="0"/>
              <a:satOff val="0"/>
              <a:lumOff val="0"/>
              <a:alphaOff val="0"/>
            </a:srgbClr>
          </a:solidFill>
          <a:prstDash val="solid"/>
          <a:miter lim="800000"/>
        </a:ln>
        <a:effectLst/>
      </dgm:spPr>
    </dgm:pt>
    <dgm:pt modelId="{C5D617D0-8C4D-499D-810F-CDCE62151D31}" type="pres">
      <dgm:prSet presAssocID="{CEC535B3-B7C3-4AC4-8AC9-87909F972083}" presName="txShp" presStyleLbl="node1" presStyleIdx="0" presStyleCnt="4" custScaleX="117432" custScaleY="102421">
        <dgm:presLayoutVars>
          <dgm:bulletEnabled val="1"/>
        </dgm:presLayoutVars>
      </dgm:prSet>
      <dgm:spPr/>
    </dgm:pt>
    <dgm:pt modelId="{9119825B-AA42-4179-BEE8-3F337B8B57D0}" type="pres">
      <dgm:prSet presAssocID="{7CA84141-C94D-4647-80D8-AD3E5230256A}" presName="spacing" presStyleCnt="0"/>
      <dgm:spPr/>
    </dgm:pt>
    <dgm:pt modelId="{409B9C18-E1D9-4616-8E7D-5002B7A3FCC2}" type="pres">
      <dgm:prSet presAssocID="{CF4DDF7E-4D90-4384-B54F-52F87319DAA9}" presName="composite" presStyleCnt="0"/>
      <dgm:spPr/>
    </dgm:pt>
    <dgm:pt modelId="{9918C8BF-3BD1-488F-AACE-4A243D5C4176}" type="pres">
      <dgm:prSet presAssocID="{CF4DDF7E-4D90-4384-B54F-52F87319DAA9}" presName="imgShp" presStyleLbl="fgImgPlace1" presStyleIdx="1" presStyleCnt="4" custLinFactNeighborX="-27636" custLinFactNeighborY="4851"/>
      <dgm:spPr>
        <a:xfrm>
          <a:off x="180875" y="1076012"/>
          <a:ext cx="783134" cy="78313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rgbClr val="410099">
              <a:shade val="80000"/>
              <a:hueOff val="0"/>
              <a:satOff val="0"/>
              <a:lumOff val="0"/>
              <a:alphaOff val="0"/>
            </a:srgbClr>
          </a:solidFill>
          <a:prstDash val="solid"/>
          <a:miter lim="800000"/>
        </a:ln>
        <a:effectLst/>
      </dgm:spPr>
    </dgm:pt>
    <dgm:pt modelId="{EFBAB138-BE5E-4EC6-ACCF-2EEE6E05441E}" type="pres">
      <dgm:prSet presAssocID="{CF4DDF7E-4D90-4384-B54F-52F87319DAA9}" presName="txShp" presStyleLbl="node1" presStyleIdx="1" presStyleCnt="4" custScaleX="118638">
        <dgm:presLayoutVars>
          <dgm:bulletEnabled val="1"/>
        </dgm:presLayoutVars>
      </dgm:prSet>
      <dgm:spPr/>
    </dgm:pt>
    <dgm:pt modelId="{0C6623A1-9021-4C94-86E7-F6BD5B9C86F9}" type="pres">
      <dgm:prSet presAssocID="{3A1F301F-1F7C-401F-9435-E08C87F40F64}" presName="spacing" presStyleCnt="0"/>
      <dgm:spPr/>
    </dgm:pt>
    <dgm:pt modelId="{04C31BCC-32DF-4D87-B8C1-C39344B2F673}" type="pres">
      <dgm:prSet presAssocID="{FAC84135-AB96-471B-8A31-F72BF5581853}" presName="composite" presStyleCnt="0"/>
      <dgm:spPr/>
    </dgm:pt>
    <dgm:pt modelId="{A9C3E05C-B385-48EB-9205-41450CC9B2BE}" type="pres">
      <dgm:prSet presAssocID="{FAC84135-AB96-471B-8A31-F72BF5581853}" presName="imgShp" presStyleLbl="fgImgPlace1" presStyleIdx="2" presStyleCnt="4" custLinFactNeighborX="-31637" custLinFactNeighborY="970"/>
      <dgm:spPr>
        <a:xfrm>
          <a:off x="181503" y="2062524"/>
          <a:ext cx="783134" cy="78313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rgbClr val="410099">
              <a:shade val="80000"/>
              <a:hueOff val="0"/>
              <a:satOff val="0"/>
              <a:lumOff val="0"/>
              <a:alphaOff val="0"/>
            </a:srgbClr>
          </a:solidFill>
          <a:prstDash val="solid"/>
          <a:miter lim="800000"/>
        </a:ln>
        <a:effectLst/>
      </dgm:spPr>
    </dgm:pt>
    <dgm:pt modelId="{769BD2DC-0A9C-4D0E-8B07-253BE36D8983}" type="pres">
      <dgm:prSet presAssocID="{FAC84135-AB96-471B-8A31-F72BF5581853}" presName="txShp" presStyleLbl="node1" presStyleIdx="2" presStyleCnt="4" custScaleX="114213">
        <dgm:presLayoutVars>
          <dgm:bulletEnabled val="1"/>
        </dgm:presLayoutVars>
      </dgm:prSet>
      <dgm:spPr/>
    </dgm:pt>
    <dgm:pt modelId="{6214F377-52F8-4B9F-882B-F08415F13A38}" type="pres">
      <dgm:prSet presAssocID="{957CC9FF-DED6-4B20-B29E-B8BC45DA8CCA}" presName="spacing" presStyleCnt="0"/>
      <dgm:spPr/>
    </dgm:pt>
    <dgm:pt modelId="{6CCED518-0362-4659-A7A3-BE2E9B26541F}" type="pres">
      <dgm:prSet presAssocID="{801E4268-D315-453F-B605-7BC5BC79356C}" presName="composite" presStyleCnt="0"/>
      <dgm:spPr/>
    </dgm:pt>
    <dgm:pt modelId="{EBF5A439-9A25-42BB-8B76-45071B3F9AF6}" type="pres">
      <dgm:prSet presAssocID="{801E4268-D315-453F-B605-7BC5BC79356C}" presName="imgShp" presStyleLbl="fgImgPlace1" presStyleIdx="3" presStyleCnt="4" custLinFactNeighborX="-29696" custLinFactNeighborY="184"/>
      <dgm:spPr>
        <a:xfrm>
          <a:off x="181203" y="3073275"/>
          <a:ext cx="783134" cy="78313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rgbClr val="410099">
              <a:shade val="80000"/>
              <a:hueOff val="0"/>
              <a:satOff val="0"/>
              <a:lumOff val="0"/>
              <a:alphaOff val="0"/>
            </a:srgbClr>
          </a:solidFill>
          <a:prstDash val="solid"/>
          <a:miter lim="800000"/>
        </a:ln>
        <a:effectLst/>
      </dgm:spPr>
    </dgm:pt>
    <dgm:pt modelId="{084B9972-678E-4131-8D2E-229E7869531E}" type="pres">
      <dgm:prSet presAssocID="{801E4268-D315-453F-B605-7BC5BC79356C}" presName="txShp" presStyleLbl="node1" presStyleIdx="3" presStyleCnt="4" custScaleX="116359">
        <dgm:presLayoutVars>
          <dgm:bulletEnabled val="1"/>
        </dgm:presLayoutVars>
      </dgm:prSet>
      <dgm:spPr/>
    </dgm:pt>
  </dgm:ptLst>
  <dgm:cxnLst>
    <dgm:cxn modelId="{C60EE74C-1438-44E7-8192-FFCC45E95647}" srcId="{E7AB01F9-9EF3-40F6-8740-16EEF25E4DA4}" destId="{CF4DDF7E-4D90-4384-B54F-52F87319DAA9}" srcOrd="1" destOrd="0" parTransId="{DD07AACC-5E75-4556-A1EB-4A8288250686}" sibTransId="{3A1F301F-1F7C-401F-9435-E08C87F40F64}"/>
    <dgm:cxn modelId="{EE1DC378-3671-4C69-B30B-C9520B11EEBE}" type="presOf" srcId="{FAC84135-AB96-471B-8A31-F72BF5581853}" destId="{769BD2DC-0A9C-4D0E-8B07-253BE36D8983}" srcOrd="0" destOrd="0" presId="urn:microsoft.com/office/officeart/2005/8/layout/vList3"/>
    <dgm:cxn modelId="{8526A07E-59D8-4114-A633-476B0D160E42}" type="presOf" srcId="{CEC535B3-B7C3-4AC4-8AC9-87909F972083}" destId="{C5D617D0-8C4D-499D-810F-CDCE62151D31}" srcOrd="0" destOrd="0" presId="urn:microsoft.com/office/officeart/2005/8/layout/vList3"/>
    <dgm:cxn modelId="{722BAC87-0444-4715-B188-B9663D4D0BF2}" srcId="{E7AB01F9-9EF3-40F6-8740-16EEF25E4DA4}" destId="{CEC535B3-B7C3-4AC4-8AC9-87909F972083}" srcOrd="0" destOrd="0" parTransId="{9EA49707-8592-43F9-91CB-7538E6691C1B}" sibTransId="{7CA84141-C94D-4647-80D8-AD3E5230256A}"/>
    <dgm:cxn modelId="{2B0A1289-E8BA-4265-9AAD-7A1E65872C9B}" type="presOf" srcId="{CF4DDF7E-4D90-4384-B54F-52F87319DAA9}" destId="{EFBAB138-BE5E-4EC6-ACCF-2EEE6E05441E}" srcOrd="0" destOrd="0" presId="urn:microsoft.com/office/officeart/2005/8/layout/vList3"/>
    <dgm:cxn modelId="{8BBC9597-51F9-4663-A312-DA34A2F86E50}" type="presOf" srcId="{801E4268-D315-453F-B605-7BC5BC79356C}" destId="{084B9972-678E-4131-8D2E-229E7869531E}" srcOrd="0" destOrd="0" presId="urn:microsoft.com/office/officeart/2005/8/layout/vList3"/>
    <dgm:cxn modelId="{C1F8178A-8643-45E0-9847-221F66CE6173}" srcId="{E7AB01F9-9EF3-40F6-8740-16EEF25E4DA4}" destId="{801E4268-D315-453F-B605-7BC5BC79356C}" srcOrd="3" destOrd="0" parTransId="{49AD8855-5F93-445F-AFF9-A970E6CF68D2}" sibTransId="{F14E5B70-B4E5-4943-9A22-4556A2753181}"/>
    <dgm:cxn modelId="{B58F56BB-42B3-4705-8514-823B9D3F8F2F}" type="presOf" srcId="{E7AB01F9-9EF3-40F6-8740-16EEF25E4DA4}" destId="{EEDFD8E6-DF41-4F49-BC6F-DC756A91A46A}" srcOrd="0" destOrd="0" presId="urn:microsoft.com/office/officeart/2005/8/layout/vList3"/>
    <dgm:cxn modelId="{517DB8BD-F3D1-4AC3-94E4-736D966F194B}" srcId="{E7AB01F9-9EF3-40F6-8740-16EEF25E4DA4}" destId="{FAC84135-AB96-471B-8A31-F72BF5581853}" srcOrd="2" destOrd="0" parTransId="{670D79EA-4EF0-43D7-8AAF-1C811DF241C0}" sibTransId="{957CC9FF-DED6-4B20-B29E-B8BC45DA8CCA}"/>
    <dgm:cxn modelId="{1904358F-5871-4C40-8241-3C431A65579E}" type="presParOf" srcId="{EEDFD8E6-DF41-4F49-BC6F-DC756A91A46A}" destId="{FF11576D-7334-46A8-AF8F-AA373BA7E6DD}" srcOrd="0" destOrd="0" presId="urn:microsoft.com/office/officeart/2005/8/layout/vList3"/>
    <dgm:cxn modelId="{2628948E-03FD-4BB5-A1FA-6487FFAF3CF7}" type="presParOf" srcId="{FF11576D-7334-46A8-AF8F-AA373BA7E6DD}" destId="{1D4E595A-B621-47C5-AC5A-9150763FA045}" srcOrd="0" destOrd="0" presId="urn:microsoft.com/office/officeart/2005/8/layout/vList3"/>
    <dgm:cxn modelId="{CC32F9C9-DE4B-44AB-8600-7CF79CEABE03}" type="presParOf" srcId="{FF11576D-7334-46A8-AF8F-AA373BA7E6DD}" destId="{C5D617D0-8C4D-499D-810F-CDCE62151D31}" srcOrd="1" destOrd="0" presId="urn:microsoft.com/office/officeart/2005/8/layout/vList3"/>
    <dgm:cxn modelId="{2A22DB35-CA14-4E87-A0CA-A9D87570D2AD}" type="presParOf" srcId="{EEDFD8E6-DF41-4F49-BC6F-DC756A91A46A}" destId="{9119825B-AA42-4179-BEE8-3F337B8B57D0}" srcOrd="1" destOrd="0" presId="urn:microsoft.com/office/officeart/2005/8/layout/vList3"/>
    <dgm:cxn modelId="{2E745E62-1031-461C-A8AC-C4B9C7D332B9}" type="presParOf" srcId="{EEDFD8E6-DF41-4F49-BC6F-DC756A91A46A}" destId="{409B9C18-E1D9-4616-8E7D-5002B7A3FCC2}" srcOrd="2" destOrd="0" presId="urn:microsoft.com/office/officeart/2005/8/layout/vList3"/>
    <dgm:cxn modelId="{89238BE2-F307-4C81-BAF2-7658D83DDF25}" type="presParOf" srcId="{409B9C18-E1D9-4616-8E7D-5002B7A3FCC2}" destId="{9918C8BF-3BD1-488F-AACE-4A243D5C4176}" srcOrd="0" destOrd="0" presId="urn:microsoft.com/office/officeart/2005/8/layout/vList3"/>
    <dgm:cxn modelId="{678B0928-AB8B-41EC-9835-2A729D821B0E}" type="presParOf" srcId="{409B9C18-E1D9-4616-8E7D-5002B7A3FCC2}" destId="{EFBAB138-BE5E-4EC6-ACCF-2EEE6E05441E}" srcOrd="1" destOrd="0" presId="urn:microsoft.com/office/officeart/2005/8/layout/vList3"/>
    <dgm:cxn modelId="{2FB15ED9-53C1-4890-800D-53BAD09B9799}" type="presParOf" srcId="{EEDFD8E6-DF41-4F49-BC6F-DC756A91A46A}" destId="{0C6623A1-9021-4C94-86E7-F6BD5B9C86F9}" srcOrd="3" destOrd="0" presId="urn:microsoft.com/office/officeart/2005/8/layout/vList3"/>
    <dgm:cxn modelId="{9E299165-AC28-4342-9B93-D906EB419D4B}" type="presParOf" srcId="{EEDFD8E6-DF41-4F49-BC6F-DC756A91A46A}" destId="{04C31BCC-32DF-4D87-B8C1-C39344B2F673}" srcOrd="4" destOrd="0" presId="urn:microsoft.com/office/officeart/2005/8/layout/vList3"/>
    <dgm:cxn modelId="{09D6D410-75DC-476D-B85A-2795304B7365}" type="presParOf" srcId="{04C31BCC-32DF-4D87-B8C1-C39344B2F673}" destId="{A9C3E05C-B385-48EB-9205-41450CC9B2BE}" srcOrd="0" destOrd="0" presId="urn:microsoft.com/office/officeart/2005/8/layout/vList3"/>
    <dgm:cxn modelId="{B4136075-595F-4FEA-A20A-732C7E1B2ACC}" type="presParOf" srcId="{04C31BCC-32DF-4D87-B8C1-C39344B2F673}" destId="{769BD2DC-0A9C-4D0E-8B07-253BE36D8983}" srcOrd="1" destOrd="0" presId="urn:microsoft.com/office/officeart/2005/8/layout/vList3"/>
    <dgm:cxn modelId="{7B74A93C-C988-4B3C-9F74-0626F8D38111}" type="presParOf" srcId="{EEDFD8E6-DF41-4F49-BC6F-DC756A91A46A}" destId="{6214F377-52F8-4B9F-882B-F08415F13A38}" srcOrd="5" destOrd="0" presId="urn:microsoft.com/office/officeart/2005/8/layout/vList3"/>
    <dgm:cxn modelId="{B1DB74D0-4B2A-4A6E-AD8D-1601F9F66E27}" type="presParOf" srcId="{EEDFD8E6-DF41-4F49-BC6F-DC756A91A46A}" destId="{6CCED518-0362-4659-A7A3-BE2E9B26541F}" srcOrd="6" destOrd="0" presId="urn:microsoft.com/office/officeart/2005/8/layout/vList3"/>
    <dgm:cxn modelId="{8D0A030F-373E-4320-8685-0877F4257A1E}" type="presParOf" srcId="{6CCED518-0362-4659-A7A3-BE2E9B26541F}" destId="{EBF5A439-9A25-42BB-8B76-45071B3F9AF6}" srcOrd="0" destOrd="0" presId="urn:microsoft.com/office/officeart/2005/8/layout/vList3"/>
    <dgm:cxn modelId="{A07AE59A-631E-4ABB-859C-07D2BA023DF6}" type="presParOf" srcId="{6CCED518-0362-4659-A7A3-BE2E9B26541F}" destId="{084B9972-678E-4131-8D2E-229E7869531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95FCAF-9B8E-4922-B3EB-3EB21BAD97BD}" type="doc">
      <dgm:prSet loTypeId="urn:microsoft.com/office/officeart/2005/8/layout/vList3" loCatId="picture" qsTypeId="urn:microsoft.com/office/officeart/2005/8/quickstyle/simple1" qsCatId="simple" csTypeId="urn:microsoft.com/office/officeart/2005/8/colors/accent1_2" csCatId="accent1" phldr="1"/>
      <dgm:spPr/>
    </dgm:pt>
    <dgm:pt modelId="{1DD3F2A8-FCA0-4743-89A1-D1E375794116}">
      <dgm:prSet phldrT="[Text]"/>
      <dgm:spPr>
        <a:xfrm rot="10800000">
          <a:off x="1045726" y="933"/>
          <a:ext cx="3370060" cy="787507"/>
        </a:xfrm>
        <a:prstGeom prst="homePlate">
          <a:avLst/>
        </a:prstGeom>
        <a:solidFill>
          <a:srgbClr val="410099">
            <a:hueOff val="0"/>
            <a:satOff val="0"/>
            <a:lumOff val="0"/>
            <a:alphaOff val="0"/>
          </a:srgbClr>
        </a:solidFill>
        <a:ln w="25400" cap="flat" cmpd="sng" algn="ctr">
          <a:solidFill>
            <a:sysClr val="window" lastClr="FFFFFF">
              <a:hueOff val="0"/>
              <a:satOff val="0"/>
              <a:lumOff val="0"/>
              <a:alphaOff val="0"/>
            </a:sysClr>
          </a:solidFill>
          <a:prstDash val="solid"/>
          <a:miter lim="800000"/>
        </a:ln>
        <a:effectLst/>
      </dgm:spPr>
      <dgm:t>
        <a:bodyPr/>
        <a:lstStyle/>
        <a:p>
          <a:pPr>
            <a:buNone/>
          </a:pPr>
          <a:r>
            <a:rPr lang="en-AU" dirty="0">
              <a:solidFill>
                <a:sysClr val="window" lastClr="FFFFFF"/>
              </a:solidFill>
              <a:latin typeface="Arial"/>
              <a:ea typeface="+mn-ea"/>
              <a:cs typeface="+mn-cs"/>
            </a:rPr>
            <a:t>Control use through age or passenger restrictions</a:t>
          </a:r>
          <a:endParaRPr lang="en-US" dirty="0">
            <a:solidFill>
              <a:sysClr val="window" lastClr="FFFFFF"/>
            </a:solidFill>
            <a:latin typeface="Arial"/>
            <a:ea typeface="+mn-ea"/>
            <a:cs typeface="+mn-cs"/>
          </a:endParaRPr>
        </a:p>
      </dgm:t>
    </dgm:pt>
    <dgm:pt modelId="{B0BEFE26-BED7-4AF9-95D6-29322B647362}" type="parTrans" cxnId="{74541328-A367-4ABB-8246-F4FC88913837}">
      <dgm:prSet/>
      <dgm:spPr/>
      <dgm:t>
        <a:bodyPr/>
        <a:lstStyle/>
        <a:p>
          <a:endParaRPr lang="en-US"/>
        </a:p>
      </dgm:t>
    </dgm:pt>
    <dgm:pt modelId="{A191F827-086B-4E0E-8CF6-D7276DDC1724}" type="sibTrans" cxnId="{74541328-A367-4ABB-8246-F4FC88913837}">
      <dgm:prSet/>
      <dgm:spPr/>
      <dgm:t>
        <a:bodyPr/>
        <a:lstStyle/>
        <a:p>
          <a:endParaRPr lang="en-US"/>
        </a:p>
      </dgm:t>
    </dgm:pt>
    <dgm:pt modelId="{46B5A7B0-1BF1-4922-AB82-5D686DF901DE}">
      <dgm:prSet phldrT="[Text]"/>
      <dgm:spPr>
        <a:xfrm rot="10800000">
          <a:off x="1045726" y="2046101"/>
          <a:ext cx="3370060" cy="787507"/>
        </a:xfrm>
        <a:prstGeom prst="homePlate">
          <a:avLst/>
        </a:prstGeom>
        <a:solidFill>
          <a:srgbClr val="410099">
            <a:hueOff val="0"/>
            <a:satOff val="0"/>
            <a:lumOff val="0"/>
            <a:alphaOff val="0"/>
          </a:srgbClr>
        </a:solidFill>
        <a:ln w="25400" cap="flat" cmpd="sng" algn="ctr">
          <a:solidFill>
            <a:sysClr val="window" lastClr="FFFFFF">
              <a:hueOff val="0"/>
              <a:satOff val="0"/>
              <a:lumOff val="0"/>
              <a:alphaOff val="0"/>
            </a:sysClr>
          </a:solidFill>
          <a:prstDash val="solid"/>
          <a:miter lim="800000"/>
        </a:ln>
        <a:effectLst/>
      </dgm:spPr>
      <dgm:t>
        <a:bodyPr/>
        <a:lstStyle/>
        <a:p>
          <a:pPr>
            <a:buNone/>
          </a:pPr>
          <a:r>
            <a:rPr lang="en-AU" dirty="0">
              <a:solidFill>
                <a:sysClr val="window" lastClr="FFFFFF"/>
              </a:solidFill>
              <a:latin typeface="Arial"/>
              <a:ea typeface="+mn-ea"/>
              <a:cs typeface="+mn-cs"/>
            </a:rPr>
            <a:t>Prescribe speed limits</a:t>
          </a:r>
          <a:endParaRPr lang="en-US" dirty="0">
            <a:solidFill>
              <a:sysClr val="window" lastClr="FFFFFF"/>
            </a:solidFill>
            <a:latin typeface="Arial"/>
            <a:ea typeface="+mn-ea"/>
            <a:cs typeface="+mn-cs"/>
          </a:endParaRPr>
        </a:p>
      </dgm:t>
    </dgm:pt>
    <dgm:pt modelId="{FC8E3AFA-428A-4A7E-8EB9-93655814D413}" type="parTrans" cxnId="{C13592CD-A1AB-4261-B5D9-43E1416B0D6B}">
      <dgm:prSet/>
      <dgm:spPr/>
      <dgm:t>
        <a:bodyPr/>
        <a:lstStyle/>
        <a:p>
          <a:endParaRPr lang="en-US"/>
        </a:p>
      </dgm:t>
    </dgm:pt>
    <dgm:pt modelId="{E9B03708-CBDA-4BB0-A568-A2B192FBEDE7}" type="sibTrans" cxnId="{C13592CD-A1AB-4261-B5D9-43E1416B0D6B}">
      <dgm:prSet/>
      <dgm:spPr/>
      <dgm:t>
        <a:bodyPr/>
        <a:lstStyle/>
        <a:p>
          <a:endParaRPr lang="en-US"/>
        </a:p>
      </dgm:t>
    </dgm:pt>
    <dgm:pt modelId="{E489B6C9-E047-4728-AA58-56F9784B3B62}">
      <dgm:prSet phldrT="[Text]"/>
      <dgm:spPr>
        <a:xfrm rot="10800000">
          <a:off x="1045726" y="1023517"/>
          <a:ext cx="3370060" cy="787507"/>
        </a:xfrm>
        <a:prstGeom prst="homePlate">
          <a:avLst/>
        </a:prstGeom>
        <a:solidFill>
          <a:srgbClr val="410099">
            <a:hueOff val="0"/>
            <a:satOff val="0"/>
            <a:lumOff val="0"/>
            <a:alphaOff val="0"/>
          </a:srgbClr>
        </a:solidFill>
        <a:ln w="25400" cap="flat" cmpd="sng" algn="ctr">
          <a:solidFill>
            <a:sysClr val="window" lastClr="FFFFFF">
              <a:hueOff val="0"/>
              <a:satOff val="0"/>
              <a:lumOff val="0"/>
              <a:alphaOff val="0"/>
            </a:sysClr>
          </a:solidFill>
          <a:prstDash val="solid"/>
          <a:miter lim="800000"/>
        </a:ln>
        <a:effectLst/>
      </dgm:spPr>
      <dgm:t>
        <a:bodyPr/>
        <a:lstStyle/>
        <a:p>
          <a:pPr>
            <a:buNone/>
          </a:pPr>
          <a:r>
            <a:rPr lang="en-AU" dirty="0">
              <a:solidFill>
                <a:sysClr val="window" lastClr="FFFFFF"/>
              </a:solidFill>
              <a:latin typeface="Arial"/>
              <a:ea typeface="+mn-ea"/>
              <a:cs typeface="+mn-cs"/>
            </a:rPr>
            <a:t>Mandate training</a:t>
          </a:r>
          <a:endParaRPr lang="en-US" dirty="0">
            <a:solidFill>
              <a:sysClr val="window" lastClr="FFFFFF"/>
            </a:solidFill>
            <a:latin typeface="Arial"/>
            <a:ea typeface="+mn-ea"/>
            <a:cs typeface="+mn-cs"/>
          </a:endParaRPr>
        </a:p>
      </dgm:t>
    </dgm:pt>
    <dgm:pt modelId="{6FC3FD16-3851-4BA7-9A7F-D722C5025D24}" type="parTrans" cxnId="{C823555E-7263-48C4-BA65-6250E47DD1B8}">
      <dgm:prSet/>
      <dgm:spPr/>
      <dgm:t>
        <a:bodyPr/>
        <a:lstStyle/>
        <a:p>
          <a:endParaRPr lang="en-US"/>
        </a:p>
      </dgm:t>
    </dgm:pt>
    <dgm:pt modelId="{E16FE809-42D1-416B-9EF2-DEC986D38D5A}" type="sibTrans" cxnId="{C823555E-7263-48C4-BA65-6250E47DD1B8}">
      <dgm:prSet/>
      <dgm:spPr/>
      <dgm:t>
        <a:bodyPr/>
        <a:lstStyle/>
        <a:p>
          <a:endParaRPr lang="en-US"/>
        </a:p>
      </dgm:t>
    </dgm:pt>
    <dgm:pt modelId="{F87A0D2D-7923-4CD5-AEDC-4F0B8C24179F}">
      <dgm:prSet phldrT="[Text]"/>
      <dgm:spPr>
        <a:xfrm rot="10800000">
          <a:off x="1045726" y="3092176"/>
          <a:ext cx="3370060" cy="740524"/>
        </a:xfrm>
        <a:prstGeom prst="homePlate">
          <a:avLst/>
        </a:prstGeom>
        <a:solidFill>
          <a:srgbClr val="410099">
            <a:hueOff val="0"/>
            <a:satOff val="0"/>
            <a:lumOff val="0"/>
            <a:alphaOff val="0"/>
          </a:srgbClr>
        </a:solidFill>
        <a:ln w="25400" cap="flat" cmpd="sng" algn="ctr">
          <a:solidFill>
            <a:sysClr val="window" lastClr="FFFFFF">
              <a:hueOff val="0"/>
              <a:satOff val="0"/>
              <a:lumOff val="0"/>
              <a:alphaOff val="0"/>
            </a:sysClr>
          </a:solidFill>
          <a:prstDash val="solid"/>
          <a:miter lim="800000"/>
        </a:ln>
        <a:effectLst/>
      </dgm:spPr>
      <dgm:t>
        <a:bodyPr/>
        <a:lstStyle/>
        <a:p>
          <a:pPr>
            <a:buNone/>
          </a:pPr>
          <a:r>
            <a:rPr lang="en-AU" dirty="0">
              <a:solidFill>
                <a:sysClr val="window" lastClr="FFFFFF"/>
              </a:solidFill>
              <a:latin typeface="Arial"/>
              <a:ea typeface="+mn-ea"/>
              <a:cs typeface="+mn-cs"/>
            </a:rPr>
            <a:t>Mandate the use of personal protection equipment</a:t>
          </a:r>
          <a:endParaRPr lang="en-US" dirty="0">
            <a:solidFill>
              <a:sysClr val="window" lastClr="FFFFFF"/>
            </a:solidFill>
            <a:latin typeface="Arial"/>
            <a:ea typeface="+mn-ea"/>
            <a:cs typeface="+mn-cs"/>
          </a:endParaRPr>
        </a:p>
      </dgm:t>
    </dgm:pt>
    <dgm:pt modelId="{79B49A2C-C28B-49B5-851D-B81CFB18E1DC}" type="parTrans" cxnId="{29A86DAD-F148-4BD6-A04E-21B733844D0E}">
      <dgm:prSet/>
      <dgm:spPr/>
      <dgm:t>
        <a:bodyPr/>
        <a:lstStyle/>
        <a:p>
          <a:endParaRPr lang="en-US"/>
        </a:p>
      </dgm:t>
    </dgm:pt>
    <dgm:pt modelId="{8A526D7B-51F9-4DFA-BECC-51767B80F802}" type="sibTrans" cxnId="{29A86DAD-F148-4BD6-A04E-21B733844D0E}">
      <dgm:prSet/>
      <dgm:spPr/>
      <dgm:t>
        <a:bodyPr/>
        <a:lstStyle/>
        <a:p>
          <a:endParaRPr lang="en-US"/>
        </a:p>
      </dgm:t>
    </dgm:pt>
    <dgm:pt modelId="{89433C77-955B-4041-B463-E6AE009D3757}" type="pres">
      <dgm:prSet presAssocID="{7D95FCAF-9B8E-4922-B3EB-3EB21BAD97BD}" presName="linearFlow" presStyleCnt="0">
        <dgm:presLayoutVars>
          <dgm:dir/>
          <dgm:resizeHandles val="exact"/>
        </dgm:presLayoutVars>
      </dgm:prSet>
      <dgm:spPr/>
    </dgm:pt>
    <dgm:pt modelId="{FEA92AEF-83EE-46AC-8727-4D6F1DD96CEC}" type="pres">
      <dgm:prSet presAssocID="{1DD3F2A8-FCA0-4743-89A1-D1E375794116}" presName="composite" presStyleCnt="0"/>
      <dgm:spPr/>
    </dgm:pt>
    <dgm:pt modelId="{B4A35AF9-7B7B-45B6-988E-826BDDEBF905}" type="pres">
      <dgm:prSet presAssocID="{1DD3F2A8-FCA0-4743-89A1-D1E375794116}" presName="imgShp" presStyleLbl="fgImgPlace1" presStyleIdx="0" presStyleCnt="4" custAng="0"/>
      <dgm:spPr>
        <a:xfrm>
          <a:off x="651973" y="933"/>
          <a:ext cx="787507" cy="7875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25400" cap="flat" cmpd="sng" algn="ctr">
          <a:solidFill>
            <a:srgbClr val="4F2D7F"/>
          </a:solidFill>
          <a:prstDash val="solid"/>
          <a:miter lim="800000"/>
        </a:ln>
        <a:effectLst/>
      </dgm:spPr>
    </dgm:pt>
    <dgm:pt modelId="{5C792670-712E-4C15-BFC6-55111CC56AA7}" type="pres">
      <dgm:prSet presAssocID="{1DD3F2A8-FCA0-4743-89A1-D1E375794116}" presName="txShp" presStyleLbl="node1" presStyleIdx="0" presStyleCnt="4">
        <dgm:presLayoutVars>
          <dgm:bulletEnabled val="1"/>
        </dgm:presLayoutVars>
      </dgm:prSet>
      <dgm:spPr/>
    </dgm:pt>
    <dgm:pt modelId="{5B9DF70E-5762-427A-9579-147CCF42201A}" type="pres">
      <dgm:prSet presAssocID="{A191F827-086B-4E0E-8CF6-D7276DDC1724}" presName="spacing" presStyleCnt="0"/>
      <dgm:spPr/>
    </dgm:pt>
    <dgm:pt modelId="{026C72AF-AA85-4C90-9787-19A45D410248}" type="pres">
      <dgm:prSet presAssocID="{E489B6C9-E047-4728-AA58-56F9784B3B62}" presName="composite" presStyleCnt="0"/>
      <dgm:spPr/>
    </dgm:pt>
    <dgm:pt modelId="{EE071DC5-9B9D-4BD8-A18F-A7F2991D3AFF}" type="pres">
      <dgm:prSet presAssocID="{E489B6C9-E047-4728-AA58-56F9784B3B62}" presName="imgShp" presStyleLbl="fgImgPlace1" presStyleIdx="1" presStyleCnt="4" custAng="0"/>
      <dgm:spPr>
        <a:xfrm>
          <a:off x="651973" y="1023517"/>
          <a:ext cx="787507" cy="7875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25400" cap="flat" cmpd="sng" algn="ctr">
          <a:solidFill>
            <a:srgbClr val="4F2D7F"/>
          </a:solidFill>
          <a:prstDash val="solid"/>
          <a:miter lim="800000"/>
        </a:ln>
        <a:effectLst/>
      </dgm:spPr>
    </dgm:pt>
    <dgm:pt modelId="{4B2F7521-883C-42A5-8A9F-0E35812F996F}" type="pres">
      <dgm:prSet presAssocID="{E489B6C9-E047-4728-AA58-56F9784B3B62}" presName="txShp" presStyleLbl="node1" presStyleIdx="1" presStyleCnt="4">
        <dgm:presLayoutVars>
          <dgm:bulletEnabled val="1"/>
        </dgm:presLayoutVars>
      </dgm:prSet>
      <dgm:spPr/>
    </dgm:pt>
    <dgm:pt modelId="{49EBBE84-C7E6-4975-A7AC-D4C0B9AC24D8}" type="pres">
      <dgm:prSet presAssocID="{E16FE809-42D1-416B-9EF2-DEC986D38D5A}" presName="spacing" presStyleCnt="0"/>
      <dgm:spPr/>
    </dgm:pt>
    <dgm:pt modelId="{AA19F68E-0020-4830-88CE-17E00A95B01C}" type="pres">
      <dgm:prSet presAssocID="{46B5A7B0-1BF1-4922-AB82-5D686DF901DE}" presName="composite" presStyleCnt="0"/>
      <dgm:spPr/>
    </dgm:pt>
    <dgm:pt modelId="{14592AA8-9240-45DF-8A4A-095F581871FD}" type="pres">
      <dgm:prSet presAssocID="{46B5A7B0-1BF1-4922-AB82-5D686DF901DE}" presName="imgShp" presStyleLbl="fgImgPlace1" presStyleIdx="2" presStyleCnt="4" custAng="0"/>
      <dgm:spPr>
        <a:xfrm>
          <a:off x="651973" y="2046101"/>
          <a:ext cx="787507" cy="7875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25400" cap="flat" cmpd="sng" algn="ctr">
          <a:solidFill>
            <a:srgbClr val="4F2D7F"/>
          </a:solidFill>
          <a:prstDash val="solid"/>
          <a:miter lim="800000"/>
        </a:ln>
        <a:effectLst/>
      </dgm:spPr>
    </dgm:pt>
    <dgm:pt modelId="{067E63F7-332C-4749-9378-1B8CBA233E13}" type="pres">
      <dgm:prSet presAssocID="{46B5A7B0-1BF1-4922-AB82-5D686DF901DE}" presName="txShp" presStyleLbl="node1" presStyleIdx="2" presStyleCnt="4">
        <dgm:presLayoutVars>
          <dgm:bulletEnabled val="1"/>
        </dgm:presLayoutVars>
      </dgm:prSet>
      <dgm:spPr/>
    </dgm:pt>
    <dgm:pt modelId="{37C18AE1-8181-4612-A78E-A1DBC89B0038}" type="pres">
      <dgm:prSet presAssocID="{E9B03708-CBDA-4BB0-A568-A2B192FBEDE7}" presName="spacing" presStyleCnt="0"/>
      <dgm:spPr/>
    </dgm:pt>
    <dgm:pt modelId="{4289A22B-D3C8-48ED-ABE6-3BFDF2957EC5}" type="pres">
      <dgm:prSet presAssocID="{F87A0D2D-7923-4CD5-AEDC-4F0B8C24179F}" presName="composite" presStyleCnt="0"/>
      <dgm:spPr/>
    </dgm:pt>
    <dgm:pt modelId="{4DAB5226-F009-4BC4-93F8-E7FB1AE22E67}" type="pres">
      <dgm:prSet presAssocID="{F87A0D2D-7923-4CD5-AEDC-4F0B8C24179F}" presName="imgShp" presStyleLbl="fgImgPlace1" presStyleIdx="3" presStyleCnt="4" custAng="0"/>
      <dgm:spPr>
        <a:xfrm>
          <a:off x="651973" y="3068685"/>
          <a:ext cx="787507" cy="7875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25400" cap="flat" cmpd="sng" algn="ctr">
          <a:solidFill>
            <a:srgbClr val="4F2D7F"/>
          </a:solidFill>
          <a:prstDash val="solid"/>
          <a:miter lim="800000"/>
        </a:ln>
        <a:effectLst/>
      </dgm:spPr>
    </dgm:pt>
    <dgm:pt modelId="{A29E6E95-499E-426E-A6C3-6E8FE3958B74}" type="pres">
      <dgm:prSet presAssocID="{F87A0D2D-7923-4CD5-AEDC-4F0B8C24179F}" presName="txShp" presStyleLbl="node1" presStyleIdx="3" presStyleCnt="4" custScaleY="94034">
        <dgm:presLayoutVars>
          <dgm:bulletEnabled val="1"/>
        </dgm:presLayoutVars>
      </dgm:prSet>
      <dgm:spPr/>
    </dgm:pt>
  </dgm:ptLst>
  <dgm:cxnLst>
    <dgm:cxn modelId="{14DC4200-C208-4F23-89F3-4F4C05456A26}" type="presOf" srcId="{E489B6C9-E047-4728-AA58-56F9784B3B62}" destId="{4B2F7521-883C-42A5-8A9F-0E35812F996F}" srcOrd="0" destOrd="0" presId="urn:microsoft.com/office/officeart/2005/8/layout/vList3"/>
    <dgm:cxn modelId="{99CDF40E-D3BA-48DE-92B7-77ACD5C4BEF1}" type="presOf" srcId="{F87A0D2D-7923-4CD5-AEDC-4F0B8C24179F}" destId="{A29E6E95-499E-426E-A6C3-6E8FE3958B74}" srcOrd="0" destOrd="0" presId="urn:microsoft.com/office/officeart/2005/8/layout/vList3"/>
    <dgm:cxn modelId="{74541328-A367-4ABB-8246-F4FC88913837}" srcId="{7D95FCAF-9B8E-4922-B3EB-3EB21BAD97BD}" destId="{1DD3F2A8-FCA0-4743-89A1-D1E375794116}" srcOrd="0" destOrd="0" parTransId="{B0BEFE26-BED7-4AF9-95D6-29322B647362}" sibTransId="{A191F827-086B-4E0E-8CF6-D7276DDC1724}"/>
    <dgm:cxn modelId="{C823555E-7263-48C4-BA65-6250E47DD1B8}" srcId="{7D95FCAF-9B8E-4922-B3EB-3EB21BAD97BD}" destId="{E489B6C9-E047-4728-AA58-56F9784B3B62}" srcOrd="1" destOrd="0" parTransId="{6FC3FD16-3851-4BA7-9A7F-D722C5025D24}" sibTransId="{E16FE809-42D1-416B-9EF2-DEC986D38D5A}"/>
    <dgm:cxn modelId="{A4D7A956-98DF-433A-9A1D-40E44E9D1F9E}" type="presOf" srcId="{1DD3F2A8-FCA0-4743-89A1-D1E375794116}" destId="{5C792670-712E-4C15-BFC6-55111CC56AA7}" srcOrd="0" destOrd="0" presId="urn:microsoft.com/office/officeart/2005/8/layout/vList3"/>
    <dgm:cxn modelId="{29A86DAD-F148-4BD6-A04E-21B733844D0E}" srcId="{7D95FCAF-9B8E-4922-B3EB-3EB21BAD97BD}" destId="{F87A0D2D-7923-4CD5-AEDC-4F0B8C24179F}" srcOrd="3" destOrd="0" parTransId="{79B49A2C-C28B-49B5-851D-B81CFB18E1DC}" sibTransId="{8A526D7B-51F9-4DFA-BECC-51767B80F802}"/>
    <dgm:cxn modelId="{F1DEF7B5-4103-4C68-BBA0-A494C68ABC79}" type="presOf" srcId="{7D95FCAF-9B8E-4922-B3EB-3EB21BAD97BD}" destId="{89433C77-955B-4041-B463-E6AE009D3757}" srcOrd="0" destOrd="0" presId="urn:microsoft.com/office/officeart/2005/8/layout/vList3"/>
    <dgm:cxn modelId="{C13592CD-A1AB-4261-B5D9-43E1416B0D6B}" srcId="{7D95FCAF-9B8E-4922-B3EB-3EB21BAD97BD}" destId="{46B5A7B0-1BF1-4922-AB82-5D686DF901DE}" srcOrd="2" destOrd="0" parTransId="{FC8E3AFA-428A-4A7E-8EB9-93655814D413}" sibTransId="{E9B03708-CBDA-4BB0-A568-A2B192FBEDE7}"/>
    <dgm:cxn modelId="{413174DE-8B74-4BDD-A271-94E01592171A}" type="presOf" srcId="{46B5A7B0-1BF1-4922-AB82-5D686DF901DE}" destId="{067E63F7-332C-4749-9378-1B8CBA233E13}" srcOrd="0" destOrd="0" presId="urn:microsoft.com/office/officeart/2005/8/layout/vList3"/>
    <dgm:cxn modelId="{B4E9D240-8624-4910-AA34-4A01C93A2653}" type="presParOf" srcId="{89433C77-955B-4041-B463-E6AE009D3757}" destId="{FEA92AEF-83EE-46AC-8727-4D6F1DD96CEC}" srcOrd="0" destOrd="0" presId="urn:microsoft.com/office/officeart/2005/8/layout/vList3"/>
    <dgm:cxn modelId="{7778E907-C46B-4335-90D2-A95D05E97B35}" type="presParOf" srcId="{FEA92AEF-83EE-46AC-8727-4D6F1DD96CEC}" destId="{B4A35AF9-7B7B-45B6-988E-826BDDEBF905}" srcOrd="0" destOrd="0" presId="urn:microsoft.com/office/officeart/2005/8/layout/vList3"/>
    <dgm:cxn modelId="{A730194B-4F28-4219-BB04-417CC4C67CCD}" type="presParOf" srcId="{FEA92AEF-83EE-46AC-8727-4D6F1DD96CEC}" destId="{5C792670-712E-4C15-BFC6-55111CC56AA7}" srcOrd="1" destOrd="0" presId="urn:microsoft.com/office/officeart/2005/8/layout/vList3"/>
    <dgm:cxn modelId="{D4B96C7C-576D-434B-B65E-FBB5EC67F52D}" type="presParOf" srcId="{89433C77-955B-4041-B463-E6AE009D3757}" destId="{5B9DF70E-5762-427A-9579-147CCF42201A}" srcOrd="1" destOrd="0" presId="urn:microsoft.com/office/officeart/2005/8/layout/vList3"/>
    <dgm:cxn modelId="{2F9F8DE9-778C-4933-A97C-882CDE516C69}" type="presParOf" srcId="{89433C77-955B-4041-B463-E6AE009D3757}" destId="{026C72AF-AA85-4C90-9787-19A45D410248}" srcOrd="2" destOrd="0" presId="urn:microsoft.com/office/officeart/2005/8/layout/vList3"/>
    <dgm:cxn modelId="{23A17E37-02DD-48F0-9DC1-B4CCA103C284}" type="presParOf" srcId="{026C72AF-AA85-4C90-9787-19A45D410248}" destId="{EE071DC5-9B9D-4BD8-A18F-A7F2991D3AFF}" srcOrd="0" destOrd="0" presId="urn:microsoft.com/office/officeart/2005/8/layout/vList3"/>
    <dgm:cxn modelId="{6AF36CDC-275C-41C4-8E0B-44E6FC600C41}" type="presParOf" srcId="{026C72AF-AA85-4C90-9787-19A45D410248}" destId="{4B2F7521-883C-42A5-8A9F-0E35812F996F}" srcOrd="1" destOrd="0" presId="urn:microsoft.com/office/officeart/2005/8/layout/vList3"/>
    <dgm:cxn modelId="{02998C07-51B5-4711-9D8C-6703F592CAEF}" type="presParOf" srcId="{89433C77-955B-4041-B463-E6AE009D3757}" destId="{49EBBE84-C7E6-4975-A7AC-D4C0B9AC24D8}" srcOrd="3" destOrd="0" presId="urn:microsoft.com/office/officeart/2005/8/layout/vList3"/>
    <dgm:cxn modelId="{5CFC7DCD-DC3E-42F2-A57D-FE7F9AF41B09}" type="presParOf" srcId="{89433C77-955B-4041-B463-E6AE009D3757}" destId="{AA19F68E-0020-4830-88CE-17E00A95B01C}" srcOrd="4" destOrd="0" presId="urn:microsoft.com/office/officeart/2005/8/layout/vList3"/>
    <dgm:cxn modelId="{2F293034-CE30-4B83-A8BF-5EFB304EC315}" type="presParOf" srcId="{AA19F68E-0020-4830-88CE-17E00A95B01C}" destId="{14592AA8-9240-45DF-8A4A-095F581871FD}" srcOrd="0" destOrd="0" presId="urn:microsoft.com/office/officeart/2005/8/layout/vList3"/>
    <dgm:cxn modelId="{7243C982-14FA-427E-A2AA-3779DBBE4907}" type="presParOf" srcId="{AA19F68E-0020-4830-88CE-17E00A95B01C}" destId="{067E63F7-332C-4749-9378-1B8CBA233E13}" srcOrd="1" destOrd="0" presId="urn:microsoft.com/office/officeart/2005/8/layout/vList3"/>
    <dgm:cxn modelId="{B736BBE7-2D70-4E15-BFA7-0C0D1F800739}" type="presParOf" srcId="{89433C77-955B-4041-B463-E6AE009D3757}" destId="{37C18AE1-8181-4612-A78E-A1DBC89B0038}" srcOrd="5" destOrd="0" presId="urn:microsoft.com/office/officeart/2005/8/layout/vList3"/>
    <dgm:cxn modelId="{0398CC61-18EB-48A4-A1CD-F6650A132440}" type="presParOf" srcId="{89433C77-955B-4041-B463-E6AE009D3757}" destId="{4289A22B-D3C8-48ED-ABE6-3BFDF2957EC5}" srcOrd="6" destOrd="0" presId="urn:microsoft.com/office/officeart/2005/8/layout/vList3"/>
    <dgm:cxn modelId="{D5E18B83-6DE0-49D2-8D35-E2D1A10E7472}" type="presParOf" srcId="{4289A22B-D3C8-48ED-ABE6-3BFDF2957EC5}" destId="{4DAB5226-F009-4BC4-93F8-E7FB1AE22E67}" srcOrd="0" destOrd="0" presId="urn:microsoft.com/office/officeart/2005/8/layout/vList3"/>
    <dgm:cxn modelId="{58CF106B-D4FD-4631-AAD8-2F74B7F429E6}" type="presParOf" srcId="{4289A22B-D3C8-48ED-ABE6-3BFDF2957EC5}" destId="{A29E6E95-499E-426E-A6C3-6E8FE3958B74}"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5D7360-563C-44FB-A46F-57DBF5BF4062}">
      <dsp:nvSpPr>
        <dsp:cNvPr id="0" name=""/>
        <dsp:cNvSpPr/>
      </dsp:nvSpPr>
      <dsp:spPr>
        <a:xfrm>
          <a:off x="-4564695" y="-699901"/>
          <a:ext cx="5437605" cy="5437605"/>
        </a:xfrm>
        <a:prstGeom prst="blockArc">
          <a:avLst>
            <a:gd name="adj1" fmla="val 18900000"/>
            <a:gd name="adj2" fmla="val 2700000"/>
            <a:gd name="adj3" fmla="val 395"/>
          </a:avLst>
        </a:prstGeom>
        <a:noFill/>
        <a:ln w="12700" cap="flat" cmpd="sng" algn="ctr">
          <a:solidFill>
            <a:srgbClr val="FFC000">
              <a:shade val="60000"/>
              <a:hueOff val="0"/>
              <a:satOff val="0"/>
              <a:lumOff val="0"/>
              <a:alphaOff val="0"/>
            </a:srgb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164EDB0-7F14-4960-8B87-6F267341F9FC}">
      <dsp:nvSpPr>
        <dsp:cNvPr id="0" name=""/>
        <dsp:cNvSpPr/>
      </dsp:nvSpPr>
      <dsp:spPr>
        <a:xfrm>
          <a:off x="382117" y="252281"/>
          <a:ext cx="7449809" cy="504886"/>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754" tIns="33020" rIns="33020" bIns="33020" numCol="1" spcCol="1270" anchor="ctr" anchorCtr="0">
          <a:noAutofit/>
        </a:bodyPr>
        <a:lstStyle/>
        <a:p>
          <a:pPr marL="0" lvl="0" indent="0" algn="l" defTabSz="577850">
            <a:lnSpc>
              <a:spcPct val="90000"/>
            </a:lnSpc>
            <a:spcBef>
              <a:spcPct val="0"/>
            </a:spcBef>
            <a:spcAft>
              <a:spcPct val="35000"/>
            </a:spcAft>
            <a:buNone/>
          </a:pPr>
          <a:r>
            <a:rPr lang="en-AU" sz="1300" kern="1200" dirty="0">
              <a:solidFill>
                <a:sysClr val="windowText" lastClr="000000">
                  <a:hueOff val="0"/>
                  <a:satOff val="0"/>
                  <a:lumOff val="0"/>
                  <a:alphaOff val="0"/>
                </a:sysClr>
              </a:solidFill>
              <a:latin typeface="Calibri" panose="020F0502020204030204"/>
              <a:ea typeface="+mn-ea"/>
              <a:cs typeface="+mn-cs"/>
            </a:rPr>
            <a:t>Australian consumer product safety framework </a:t>
          </a:r>
        </a:p>
      </dsp:txBody>
      <dsp:txXfrm>
        <a:off x="382117" y="252281"/>
        <a:ext cx="7449809" cy="504886"/>
      </dsp:txXfrm>
    </dsp:sp>
    <dsp:sp modelId="{66C0933B-DA0C-448B-A87B-EF836BE5682A}">
      <dsp:nvSpPr>
        <dsp:cNvPr id="0" name=""/>
        <dsp:cNvSpPr/>
      </dsp:nvSpPr>
      <dsp:spPr>
        <a:xfrm>
          <a:off x="66563" y="189171"/>
          <a:ext cx="631108" cy="631108"/>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20696CF-0D2B-441D-AAF4-81E8CF639164}">
      <dsp:nvSpPr>
        <dsp:cNvPr id="0" name=""/>
        <dsp:cNvSpPr/>
      </dsp:nvSpPr>
      <dsp:spPr>
        <a:xfrm>
          <a:off x="743904" y="1009369"/>
          <a:ext cx="7088022" cy="504886"/>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754" tIns="33020" rIns="33020" bIns="33020" numCol="1" spcCol="1270" anchor="ctr" anchorCtr="0">
          <a:noAutofit/>
        </a:bodyPr>
        <a:lstStyle/>
        <a:p>
          <a:pPr marL="0" lvl="0" indent="0" algn="l" defTabSz="577850">
            <a:lnSpc>
              <a:spcPct val="90000"/>
            </a:lnSpc>
            <a:spcBef>
              <a:spcPct val="0"/>
            </a:spcBef>
            <a:spcAft>
              <a:spcPct val="35000"/>
            </a:spcAft>
            <a:buNone/>
          </a:pPr>
          <a:r>
            <a:rPr lang="en-AU" sz="1300" kern="1200" dirty="0">
              <a:solidFill>
                <a:sysClr val="windowText" lastClr="000000">
                  <a:hueOff val="0"/>
                  <a:satOff val="0"/>
                  <a:lumOff val="0"/>
                  <a:alphaOff val="0"/>
                </a:sysClr>
              </a:solidFill>
              <a:latin typeface="Calibri" panose="020F0502020204030204"/>
              <a:ea typeface="+mn-ea"/>
              <a:cs typeface="+mn-cs"/>
            </a:rPr>
            <a:t>Interrelationship with specialist regulators</a:t>
          </a:r>
        </a:p>
      </dsp:txBody>
      <dsp:txXfrm>
        <a:off x="743904" y="1009369"/>
        <a:ext cx="7088022" cy="504886"/>
      </dsp:txXfrm>
    </dsp:sp>
    <dsp:sp modelId="{CF35371D-1D33-465E-8D88-CD4742B43264}">
      <dsp:nvSpPr>
        <dsp:cNvPr id="0" name=""/>
        <dsp:cNvSpPr/>
      </dsp:nvSpPr>
      <dsp:spPr>
        <a:xfrm>
          <a:off x="428350" y="946258"/>
          <a:ext cx="631108" cy="631108"/>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4EE0891-9822-4205-B103-220465C1A8CD}">
      <dsp:nvSpPr>
        <dsp:cNvPr id="0" name=""/>
        <dsp:cNvSpPr/>
      </dsp:nvSpPr>
      <dsp:spPr>
        <a:xfrm>
          <a:off x="854943" y="1766457"/>
          <a:ext cx="6976983" cy="504886"/>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754" tIns="33020" rIns="33020" bIns="33020" numCol="1" spcCol="1270" anchor="ctr" anchorCtr="0">
          <a:noAutofit/>
        </a:bodyPr>
        <a:lstStyle/>
        <a:p>
          <a:pPr marL="0" lvl="0" indent="0" algn="l" defTabSz="577850">
            <a:lnSpc>
              <a:spcPct val="90000"/>
            </a:lnSpc>
            <a:spcBef>
              <a:spcPct val="0"/>
            </a:spcBef>
            <a:spcAft>
              <a:spcPct val="35000"/>
            </a:spcAft>
            <a:buNone/>
          </a:pPr>
          <a:r>
            <a:rPr lang="en-AU" sz="1300" kern="1200" dirty="0">
              <a:solidFill>
                <a:sysClr val="windowText" lastClr="000000">
                  <a:hueOff val="0"/>
                  <a:satOff val="0"/>
                  <a:lumOff val="0"/>
                  <a:alphaOff val="0"/>
                </a:sysClr>
              </a:solidFill>
              <a:latin typeface="Calibri" panose="020F0502020204030204"/>
              <a:ea typeface="+mn-ea"/>
              <a:cs typeface="+mn-cs"/>
            </a:rPr>
            <a:t>Mandatory standards</a:t>
          </a:r>
        </a:p>
      </dsp:txBody>
      <dsp:txXfrm>
        <a:off x="854943" y="1766457"/>
        <a:ext cx="6976983" cy="504886"/>
      </dsp:txXfrm>
    </dsp:sp>
    <dsp:sp modelId="{DC037BAA-E668-436B-9B68-8CA3D648F33B}">
      <dsp:nvSpPr>
        <dsp:cNvPr id="0" name=""/>
        <dsp:cNvSpPr/>
      </dsp:nvSpPr>
      <dsp:spPr>
        <a:xfrm>
          <a:off x="539389" y="1703346"/>
          <a:ext cx="631108" cy="631108"/>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6CDF451-277E-4111-AB60-05BFAD8F536D}">
      <dsp:nvSpPr>
        <dsp:cNvPr id="0" name=""/>
        <dsp:cNvSpPr/>
      </dsp:nvSpPr>
      <dsp:spPr>
        <a:xfrm>
          <a:off x="743904" y="2523545"/>
          <a:ext cx="7088022" cy="504886"/>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754" tIns="33020" rIns="33020" bIns="33020" numCol="1" spcCol="1270" anchor="ctr" anchorCtr="0">
          <a:noAutofit/>
        </a:bodyPr>
        <a:lstStyle/>
        <a:p>
          <a:pPr marL="0" lvl="0" indent="0" algn="l" defTabSz="577850">
            <a:lnSpc>
              <a:spcPct val="90000"/>
            </a:lnSpc>
            <a:spcBef>
              <a:spcPct val="0"/>
            </a:spcBef>
            <a:spcAft>
              <a:spcPct val="35000"/>
            </a:spcAft>
            <a:buNone/>
          </a:pPr>
          <a:r>
            <a:rPr lang="en-AU" sz="1300" kern="1200" dirty="0">
              <a:solidFill>
                <a:sysClr val="windowText" lastClr="000000">
                  <a:hueOff val="0"/>
                  <a:satOff val="0"/>
                  <a:lumOff val="0"/>
                  <a:alphaOff val="0"/>
                </a:sysClr>
              </a:solidFill>
              <a:latin typeface="Calibri" panose="020F0502020204030204"/>
              <a:ea typeface="+mn-ea"/>
              <a:cs typeface="+mn-cs"/>
            </a:rPr>
            <a:t>Voluntary standards</a:t>
          </a:r>
        </a:p>
      </dsp:txBody>
      <dsp:txXfrm>
        <a:off x="743904" y="2523545"/>
        <a:ext cx="7088022" cy="504886"/>
      </dsp:txXfrm>
    </dsp:sp>
    <dsp:sp modelId="{A0AAA59F-823C-49B8-9962-5B780C6A7797}">
      <dsp:nvSpPr>
        <dsp:cNvPr id="0" name=""/>
        <dsp:cNvSpPr/>
      </dsp:nvSpPr>
      <dsp:spPr>
        <a:xfrm>
          <a:off x="428350" y="2460434"/>
          <a:ext cx="631108" cy="631108"/>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02AF9CF-A1F1-4991-92D7-73D786FB5BC7}">
      <dsp:nvSpPr>
        <dsp:cNvPr id="0" name=""/>
        <dsp:cNvSpPr/>
      </dsp:nvSpPr>
      <dsp:spPr>
        <a:xfrm>
          <a:off x="382117" y="3280633"/>
          <a:ext cx="7449809" cy="504886"/>
        </a:xfrm>
        <a:prstGeom prst="rect">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754" tIns="33020" rIns="33020" bIns="33020" numCol="1" spcCol="1270" anchor="ctr" anchorCtr="0">
          <a:noAutofit/>
        </a:bodyPr>
        <a:lstStyle/>
        <a:p>
          <a:pPr marL="0" lvl="0" indent="0" algn="l" defTabSz="577850">
            <a:lnSpc>
              <a:spcPct val="90000"/>
            </a:lnSpc>
            <a:spcBef>
              <a:spcPct val="0"/>
            </a:spcBef>
            <a:spcAft>
              <a:spcPct val="35000"/>
            </a:spcAft>
            <a:buNone/>
          </a:pPr>
          <a:r>
            <a:rPr lang="en-AU" sz="1300" kern="1200" dirty="0">
              <a:solidFill>
                <a:sysClr val="windowText" lastClr="000000">
                  <a:hueOff val="0"/>
                  <a:satOff val="0"/>
                  <a:lumOff val="0"/>
                  <a:alphaOff val="0"/>
                </a:sysClr>
              </a:solidFill>
              <a:latin typeface="Calibri" panose="020F0502020204030204"/>
              <a:ea typeface="+mn-ea"/>
              <a:cs typeface="+mn-cs"/>
            </a:rPr>
            <a:t>Consumer guarantees</a:t>
          </a:r>
        </a:p>
        <a:p>
          <a:pPr marL="0" lvl="0" indent="0" algn="l" defTabSz="577850">
            <a:lnSpc>
              <a:spcPct val="90000"/>
            </a:lnSpc>
            <a:spcBef>
              <a:spcPct val="0"/>
            </a:spcBef>
            <a:spcAft>
              <a:spcPct val="35000"/>
            </a:spcAft>
            <a:buNone/>
          </a:pPr>
          <a:endParaRPr lang="en-AU" sz="1300" kern="1200" dirty="0">
            <a:solidFill>
              <a:sysClr val="windowText" lastClr="000000">
                <a:hueOff val="0"/>
                <a:satOff val="0"/>
                <a:lumOff val="0"/>
                <a:alphaOff val="0"/>
              </a:sysClr>
            </a:solidFill>
            <a:latin typeface="Calibri" panose="020F0502020204030204"/>
            <a:ea typeface="+mn-ea"/>
            <a:cs typeface="+mn-cs"/>
          </a:endParaRPr>
        </a:p>
      </dsp:txBody>
      <dsp:txXfrm>
        <a:off x="382117" y="3280633"/>
        <a:ext cx="7449809" cy="504886"/>
      </dsp:txXfrm>
    </dsp:sp>
    <dsp:sp modelId="{4C77AFBA-1A31-4632-B3CE-617E0489804A}">
      <dsp:nvSpPr>
        <dsp:cNvPr id="0" name=""/>
        <dsp:cNvSpPr/>
      </dsp:nvSpPr>
      <dsp:spPr>
        <a:xfrm>
          <a:off x="66563" y="3217522"/>
          <a:ext cx="631108" cy="631108"/>
        </a:xfrm>
        <a:prstGeom prst="ellipse">
          <a:avLst/>
        </a:prstGeom>
        <a:solidFill>
          <a:sysClr val="window" lastClr="FFFFFF">
            <a:hueOff val="0"/>
            <a:satOff val="0"/>
            <a:lumOff val="0"/>
            <a:alphaOff val="0"/>
          </a:sysClr>
        </a:solidFill>
        <a:ln w="6350" cap="flat" cmpd="sng" algn="ctr">
          <a:solidFill>
            <a:srgbClr val="FFC000">
              <a:hueOff val="0"/>
              <a:satOff val="0"/>
              <a:lumOff val="0"/>
              <a:alphaOff val="0"/>
            </a:srgb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617D0-8C4D-499D-810F-CDCE62151D31}">
      <dsp:nvSpPr>
        <dsp:cNvPr id="0" name=""/>
        <dsp:cNvSpPr/>
      </dsp:nvSpPr>
      <dsp:spPr>
        <a:xfrm rot="10800000">
          <a:off x="545767" y="2156"/>
          <a:ext cx="3392719" cy="802094"/>
        </a:xfrm>
        <a:prstGeom prst="homePlate">
          <a:avLst/>
        </a:prstGeom>
        <a:solidFill>
          <a:sysClr val="window" lastClr="FFFFFF">
            <a:hueOff val="0"/>
            <a:satOff val="0"/>
            <a:lumOff val="0"/>
            <a:alphaOff val="0"/>
          </a:sysClr>
        </a:solidFill>
        <a:ln w="25400" cap="flat" cmpd="sng" algn="ctr">
          <a:solidFill>
            <a:srgbClr val="410099">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341"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panose="020F0502020204030204"/>
              <a:ea typeface="+mn-ea"/>
              <a:cs typeface="+mn-cs"/>
            </a:rPr>
            <a:t>Mandate certain performance requirements</a:t>
          </a:r>
        </a:p>
      </dsp:txBody>
      <dsp:txXfrm rot="10800000">
        <a:off x="746290" y="2156"/>
        <a:ext cx="3192196" cy="802094"/>
      </dsp:txXfrm>
    </dsp:sp>
    <dsp:sp modelId="{1D4E595A-B621-47C5-AC5A-9150763FA045}">
      <dsp:nvSpPr>
        <dsp:cNvPr id="0" name=""/>
        <dsp:cNvSpPr/>
      </dsp:nvSpPr>
      <dsp:spPr>
        <a:xfrm>
          <a:off x="181050" y="4040"/>
          <a:ext cx="783134" cy="78313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rgbClr val="410099">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EFBAB138-BE5E-4EC6-ACCF-2EEE6E05441E}">
      <dsp:nvSpPr>
        <dsp:cNvPr id="0" name=""/>
        <dsp:cNvSpPr/>
      </dsp:nvSpPr>
      <dsp:spPr>
        <a:xfrm rot="10800000">
          <a:off x="519635" y="1038022"/>
          <a:ext cx="3427562" cy="783134"/>
        </a:xfrm>
        <a:prstGeom prst="homePlate">
          <a:avLst/>
        </a:prstGeom>
        <a:solidFill>
          <a:sysClr val="window" lastClr="FFFFFF">
            <a:hueOff val="0"/>
            <a:satOff val="0"/>
            <a:lumOff val="0"/>
            <a:alphaOff val="0"/>
          </a:sysClr>
        </a:solidFill>
        <a:ln w="25400" cap="flat" cmpd="sng" algn="ctr">
          <a:solidFill>
            <a:srgbClr val="410099">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341"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panose="020F0502020204030204"/>
              <a:ea typeface="+mn-ea"/>
              <a:cs typeface="+mn-cs"/>
            </a:rPr>
            <a:t>Mandate certain design requirements</a:t>
          </a:r>
        </a:p>
      </dsp:txBody>
      <dsp:txXfrm rot="10800000">
        <a:off x="715418" y="1038022"/>
        <a:ext cx="3231779" cy="783134"/>
      </dsp:txXfrm>
    </dsp:sp>
    <dsp:sp modelId="{9918C8BF-3BD1-488F-AACE-4A243D5C4176}">
      <dsp:nvSpPr>
        <dsp:cNvPr id="0" name=""/>
        <dsp:cNvSpPr/>
      </dsp:nvSpPr>
      <dsp:spPr>
        <a:xfrm>
          <a:off x="180875" y="1076012"/>
          <a:ext cx="783134" cy="78313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rgbClr val="410099">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769BD2DC-0A9C-4D0E-8B07-253BE36D8983}">
      <dsp:nvSpPr>
        <dsp:cNvPr id="0" name=""/>
        <dsp:cNvSpPr/>
      </dsp:nvSpPr>
      <dsp:spPr>
        <a:xfrm rot="10800000">
          <a:off x="615517" y="2054928"/>
          <a:ext cx="3299719" cy="783134"/>
        </a:xfrm>
        <a:prstGeom prst="homePlate">
          <a:avLst/>
        </a:prstGeom>
        <a:solidFill>
          <a:sysClr val="window" lastClr="FFFFFF">
            <a:hueOff val="0"/>
            <a:satOff val="0"/>
            <a:lumOff val="0"/>
            <a:alphaOff val="0"/>
          </a:sysClr>
        </a:solidFill>
        <a:ln w="25400" cap="flat" cmpd="sng" algn="ctr">
          <a:solidFill>
            <a:srgbClr val="410099">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341" tIns="68580" rIns="128016" bIns="68580" numCol="1" spcCol="1270" anchor="ctr" anchorCtr="0">
          <a:noAutofit/>
        </a:bodyPr>
        <a:lstStyle/>
        <a:p>
          <a:pPr marL="0" lvl="0" indent="0" algn="ctr" defTabSz="800100">
            <a:lnSpc>
              <a:spcPct val="90000"/>
            </a:lnSpc>
            <a:spcBef>
              <a:spcPct val="0"/>
            </a:spcBef>
            <a:spcAft>
              <a:spcPct val="35000"/>
            </a:spcAft>
            <a:buNone/>
          </a:pPr>
          <a:r>
            <a:rPr lang="en-AU" sz="1800" kern="1200" dirty="0">
              <a:solidFill>
                <a:schemeClr val="tx1"/>
              </a:solidFill>
              <a:latin typeface="Calibri" panose="020F0502020204030204" pitchFamily="34" charset="0"/>
              <a:ea typeface="+mn-ea"/>
              <a:cs typeface="Calibri" panose="020F0502020204030204" pitchFamily="34" charset="0"/>
            </a:rPr>
            <a:t>Require testing during or after the completion of manufacture</a:t>
          </a:r>
          <a:endParaRPr lang="en-US" sz="1800" kern="1200" dirty="0">
            <a:solidFill>
              <a:schemeClr val="tx1"/>
            </a:solidFill>
            <a:latin typeface="Calibri" panose="020F0502020204030204" pitchFamily="34" charset="0"/>
            <a:ea typeface="+mn-ea"/>
            <a:cs typeface="Calibri" panose="020F0502020204030204" pitchFamily="34" charset="0"/>
          </a:endParaRPr>
        </a:p>
      </dsp:txBody>
      <dsp:txXfrm rot="10800000">
        <a:off x="811300" y="2054928"/>
        <a:ext cx="3103936" cy="783134"/>
      </dsp:txXfrm>
    </dsp:sp>
    <dsp:sp modelId="{A9C3E05C-B385-48EB-9205-41450CC9B2BE}">
      <dsp:nvSpPr>
        <dsp:cNvPr id="0" name=""/>
        <dsp:cNvSpPr/>
      </dsp:nvSpPr>
      <dsp:spPr>
        <a:xfrm>
          <a:off x="181503" y="2062524"/>
          <a:ext cx="783134" cy="78313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rgbClr val="410099">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084B9972-678E-4131-8D2E-229E7869531E}">
      <dsp:nvSpPr>
        <dsp:cNvPr id="0" name=""/>
        <dsp:cNvSpPr/>
      </dsp:nvSpPr>
      <dsp:spPr>
        <a:xfrm rot="10800000">
          <a:off x="569017" y="3071834"/>
          <a:ext cx="3361719" cy="783134"/>
        </a:xfrm>
        <a:prstGeom prst="homePlate">
          <a:avLst/>
        </a:prstGeom>
        <a:solidFill>
          <a:sysClr val="window" lastClr="FFFFFF">
            <a:hueOff val="0"/>
            <a:satOff val="0"/>
            <a:lumOff val="0"/>
            <a:alphaOff val="0"/>
          </a:sysClr>
        </a:solidFill>
        <a:ln w="25400" cap="flat" cmpd="sng" algn="ctr">
          <a:solidFill>
            <a:srgbClr val="410099">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5341" tIns="68580" rIns="128016"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panose="020F0502020204030204"/>
              <a:ea typeface="+mn-ea"/>
              <a:cs typeface="+mn-cs"/>
            </a:rPr>
            <a:t>Require information in the form of markings, warnings or instructions</a:t>
          </a:r>
        </a:p>
      </dsp:txBody>
      <dsp:txXfrm rot="10800000">
        <a:off x="764800" y="3071834"/>
        <a:ext cx="3165936" cy="783134"/>
      </dsp:txXfrm>
    </dsp:sp>
    <dsp:sp modelId="{EBF5A439-9A25-42BB-8B76-45071B3F9AF6}">
      <dsp:nvSpPr>
        <dsp:cNvPr id="0" name=""/>
        <dsp:cNvSpPr/>
      </dsp:nvSpPr>
      <dsp:spPr>
        <a:xfrm>
          <a:off x="181203" y="3073275"/>
          <a:ext cx="783134" cy="783134"/>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25400" cap="flat" cmpd="sng" algn="ctr">
          <a:solidFill>
            <a:srgbClr val="410099">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92670-712E-4C15-BFC6-55111CC56AA7}">
      <dsp:nvSpPr>
        <dsp:cNvPr id="0" name=""/>
        <dsp:cNvSpPr/>
      </dsp:nvSpPr>
      <dsp:spPr>
        <a:xfrm rot="10800000">
          <a:off x="1045726" y="933"/>
          <a:ext cx="3370060" cy="787507"/>
        </a:xfrm>
        <a:prstGeom prst="homePlate">
          <a:avLst/>
        </a:prstGeom>
        <a:solidFill>
          <a:srgbClr val="41009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7269" tIns="60960" rIns="113792" bIns="60960" numCol="1" spcCol="1270" anchor="ctr" anchorCtr="0">
          <a:noAutofit/>
        </a:bodyPr>
        <a:lstStyle/>
        <a:p>
          <a:pPr marL="0" lvl="0" indent="0" algn="ctr" defTabSz="711200">
            <a:lnSpc>
              <a:spcPct val="90000"/>
            </a:lnSpc>
            <a:spcBef>
              <a:spcPct val="0"/>
            </a:spcBef>
            <a:spcAft>
              <a:spcPct val="35000"/>
            </a:spcAft>
            <a:buNone/>
          </a:pPr>
          <a:r>
            <a:rPr lang="en-AU" sz="1600" kern="1200" dirty="0">
              <a:solidFill>
                <a:sysClr val="window" lastClr="FFFFFF"/>
              </a:solidFill>
              <a:latin typeface="Arial"/>
              <a:ea typeface="+mn-ea"/>
              <a:cs typeface="+mn-cs"/>
            </a:rPr>
            <a:t>Control use through age or passenger restrictions</a:t>
          </a:r>
          <a:endParaRPr lang="en-US" sz="1600" kern="1200" dirty="0">
            <a:solidFill>
              <a:sysClr val="window" lastClr="FFFFFF"/>
            </a:solidFill>
            <a:latin typeface="Arial"/>
            <a:ea typeface="+mn-ea"/>
            <a:cs typeface="+mn-cs"/>
          </a:endParaRPr>
        </a:p>
      </dsp:txBody>
      <dsp:txXfrm rot="10800000">
        <a:off x="1242603" y="933"/>
        <a:ext cx="3173183" cy="787507"/>
      </dsp:txXfrm>
    </dsp:sp>
    <dsp:sp modelId="{B4A35AF9-7B7B-45B6-988E-826BDDEBF905}">
      <dsp:nvSpPr>
        <dsp:cNvPr id="0" name=""/>
        <dsp:cNvSpPr/>
      </dsp:nvSpPr>
      <dsp:spPr>
        <a:xfrm>
          <a:off x="651973" y="933"/>
          <a:ext cx="787507" cy="7875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254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dsp:style>
    </dsp:sp>
    <dsp:sp modelId="{4B2F7521-883C-42A5-8A9F-0E35812F996F}">
      <dsp:nvSpPr>
        <dsp:cNvPr id="0" name=""/>
        <dsp:cNvSpPr/>
      </dsp:nvSpPr>
      <dsp:spPr>
        <a:xfrm rot="10800000">
          <a:off x="1045726" y="1023517"/>
          <a:ext cx="3370060" cy="787507"/>
        </a:xfrm>
        <a:prstGeom prst="homePlate">
          <a:avLst/>
        </a:prstGeom>
        <a:solidFill>
          <a:srgbClr val="41009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7269" tIns="60960" rIns="113792" bIns="60960" numCol="1" spcCol="1270" anchor="ctr" anchorCtr="0">
          <a:noAutofit/>
        </a:bodyPr>
        <a:lstStyle/>
        <a:p>
          <a:pPr marL="0" lvl="0" indent="0" algn="ctr" defTabSz="711200">
            <a:lnSpc>
              <a:spcPct val="90000"/>
            </a:lnSpc>
            <a:spcBef>
              <a:spcPct val="0"/>
            </a:spcBef>
            <a:spcAft>
              <a:spcPct val="35000"/>
            </a:spcAft>
            <a:buNone/>
          </a:pPr>
          <a:r>
            <a:rPr lang="en-AU" sz="1600" kern="1200" dirty="0">
              <a:solidFill>
                <a:sysClr val="window" lastClr="FFFFFF"/>
              </a:solidFill>
              <a:latin typeface="Arial"/>
              <a:ea typeface="+mn-ea"/>
              <a:cs typeface="+mn-cs"/>
            </a:rPr>
            <a:t>Mandate training</a:t>
          </a:r>
          <a:endParaRPr lang="en-US" sz="1600" kern="1200" dirty="0">
            <a:solidFill>
              <a:sysClr val="window" lastClr="FFFFFF"/>
            </a:solidFill>
            <a:latin typeface="Arial"/>
            <a:ea typeface="+mn-ea"/>
            <a:cs typeface="+mn-cs"/>
          </a:endParaRPr>
        </a:p>
      </dsp:txBody>
      <dsp:txXfrm rot="10800000">
        <a:off x="1242603" y="1023517"/>
        <a:ext cx="3173183" cy="787507"/>
      </dsp:txXfrm>
    </dsp:sp>
    <dsp:sp modelId="{EE071DC5-9B9D-4BD8-A18F-A7F2991D3AFF}">
      <dsp:nvSpPr>
        <dsp:cNvPr id="0" name=""/>
        <dsp:cNvSpPr/>
      </dsp:nvSpPr>
      <dsp:spPr>
        <a:xfrm>
          <a:off x="651973" y="1023517"/>
          <a:ext cx="787507" cy="7875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254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dsp:style>
    </dsp:sp>
    <dsp:sp modelId="{067E63F7-332C-4749-9378-1B8CBA233E13}">
      <dsp:nvSpPr>
        <dsp:cNvPr id="0" name=""/>
        <dsp:cNvSpPr/>
      </dsp:nvSpPr>
      <dsp:spPr>
        <a:xfrm rot="10800000">
          <a:off x="1045726" y="2046101"/>
          <a:ext cx="3370060" cy="787507"/>
        </a:xfrm>
        <a:prstGeom prst="homePlate">
          <a:avLst/>
        </a:prstGeom>
        <a:solidFill>
          <a:srgbClr val="41009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7269" tIns="60960" rIns="113792" bIns="60960" numCol="1" spcCol="1270" anchor="ctr" anchorCtr="0">
          <a:noAutofit/>
        </a:bodyPr>
        <a:lstStyle/>
        <a:p>
          <a:pPr marL="0" lvl="0" indent="0" algn="ctr" defTabSz="711200">
            <a:lnSpc>
              <a:spcPct val="90000"/>
            </a:lnSpc>
            <a:spcBef>
              <a:spcPct val="0"/>
            </a:spcBef>
            <a:spcAft>
              <a:spcPct val="35000"/>
            </a:spcAft>
            <a:buNone/>
          </a:pPr>
          <a:r>
            <a:rPr lang="en-AU" sz="1600" kern="1200" dirty="0">
              <a:solidFill>
                <a:sysClr val="window" lastClr="FFFFFF"/>
              </a:solidFill>
              <a:latin typeface="Arial"/>
              <a:ea typeface="+mn-ea"/>
              <a:cs typeface="+mn-cs"/>
            </a:rPr>
            <a:t>Prescribe speed limits</a:t>
          </a:r>
          <a:endParaRPr lang="en-US" sz="1600" kern="1200" dirty="0">
            <a:solidFill>
              <a:sysClr val="window" lastClr="FFFFFF"/>
            </a:solidFill>
            <a:latin typeface="Arial"/>
            <a:ea typeface="+mn-ea"/>
            <a:cs typeface="+mn-cs"/>
          </a:endParaRPr>
        </a:p>
      </dsp:txBody>
      <dsp:txXfrm rot="10800000">
        <a:off x="1242603" y="2046101"/>
        <a:ext cx="3173183" cy="787507"/>
      </dsp:txXfrm>
    </dsp:sp>
    <dsp:sp modelId="{14592AA8-9240-45DF-8A4A-095F581871FD}">
      <dsp:nvSpPr>
        <dsp:cNvPr id="0" name=""/>
        <dsp:cNvSpPr/>
      </dsp:nvSpPr>
      <dsp:spPr>
        <a:xfrm>
          <a:off x="651973" y="2046101"/>
          <a:ext cx="787507" cy="7875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254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dsp:style>
    </dsp:sp>
    <dsp:sp modelId="{A29E6E95-499E-426E-A6C3-6E8FE3958B74}">
      <dsp:nvSpPr>
        <dsp:cNvPr id="0" name=""/>
        <dsp:cNvSpPr/>
      </dsp:nvSpPr>
      <dsp:spPr>
        <a:xfrm rot="10800000">
          <a:off x="1045726" y="3092176"/>
          <a:ext cx="3370060" cy="740524"/>
        </a:xfrm>
        <a:prstGeom prst="homePlate">
          <a:avLst/>
        </a:prstGeom>
        <a:solidFill>
          <a:srgbClr val="41009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7269" tIns="60960" rIns="113792" bIns="60960" numCol="1" spcCol="1270" anchor="ctr" anchorCtr="0">
          <a:noAutofit/>
        </a:bodyPr>
        <a:lstStyle/>
        <a:p>
          <a:pPr marL="0" lvl="0" indent="0" algn="ctr" defTabSz="711200">
            <a:lnSpc>
              <a:spcPct val="90000"/>
            </a:lnSpc>
            <a:spcBef>
              <a:spcPct val="0"/>
            </a:spcBef>
            <a:spcAft>
              <a:spcPct val="35000"/>
            </a:spcAft>
            <a:buNone/>
          </a:pPr>
          <a:r>
            <a:rPr lang="en-AU" sz="1600" kern="1200" dirty="0">
              <a:solidFill>
                <a:sysClr val="window" lastClr="FFFFFF"/>
              </a:solidFill>
              <a:latin typeface="Arial"/>
              <a:ea typeface="+mn-ea"/>
              <a:cs typeface="+mn-cs"/>
            </a:rPr>
            <a:t>Mandate the use of personal protection equipment</a:t>
          </a:r>
          <a:endParaRPr lang="en-US" sz="1600" kern="1200" dirty="0">
            <a:solidFill>
              <a:sysClr val="window" lastClr="FFFFFF"/>
            </a:solidFill>
            <a:latin typeface="Arial"/>
            <a:ea typeface="+mn-ea"/>
            <a:cs typeface="+mn-cs"/>
          </a:endParaRPr>
        </a:p>
      </dsp:txBody>
      <dsp:txXfrm rot="10800000">
        <a:off x="1230857" y="3092176"/>
        <a:ext cx="3184929" cy="740524"/>
      </dsp:txXfrm>
    </dsp:sp>
    <dsp:sp modelId="{4DAB5226-F009-4BC4-93F8-E7FB1AE22E67}">
      <dsp:nvSpPr>
        <dsp:cNvPr id="0" name=""/>
        <dsp:cNvSpPr/>
      </dsp:nvSpPr>
      <dsp:spPr>
        <a:xfrm>
          <a:off x="651973" y="3068685"/>
          <a:ext cx="787507" cy="7875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254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32392E-7666-003B-7C53-240FCF88AFCB}"/>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3B911477-273C-8D9A-04CF-A8678D92C894}"/>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7A0010B-5008-2C4F-853C-0EED09C14500}" type="datetimeFigureOut">
              <a:rPr lang="en-AU" smtClean="0"/>
              <a:t>10/11/2023</a:t>
            </a:fld>
            <a:endParaRPr lang="en-AU"/>
          </a:p>
        </p:txBody>
      </p:sp>
      <p:sp>
        <p:nvSpPr>
          <p:cNvPr id="4" name="Footer Placeholder 3">
            <a:extLst>
              <a:ext uri="{FF2B5EF4-FFF2-40B4-BE49-F238E27FC236}">
                <a16:creationId xmlns:a16="http://schemas.microsoft.com/office/drawing/2014/main" id="{ED72D134-04EE-E1D4-783B-C09BFC74957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08064484-6EAA-5418-89AC-4475E4AD6572}"/>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63129C9-6D8A-5A44-AD97-38F8AB644AF9}" type="slidenum">
              <a:rPr lang="en-AU" smtClean="0"/>
              <a:t>‹#›</a:t>
            </a:fld>
            <a:endParaRPr lang="en-AU"/>
          </a:p>
        </p:txBody>
      </p:sp>
    </p:spTree>
    <p:extLst>
      <p:ext uri="{BB962C8B-B14F-4D97-AF65-F5344CB8AC3E}">
        <p14:creationId xmlns:p14="http://schemas.microsoft.com/office/powerpoint/2010/main" val="1942476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0887C8C-0ACA-7244-AA42-41F853E14558}" type="datetimeFigureOut">
              <a:rPr lang="en-AU" smtClean="0"/>
              <a:t>10/11/2023</a:t>
            </a:fld>
            <a:endParaRPr lang="en-AU"/>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AB46EED-E09B-3747-9339-390EC0AA114A}" type="slidenum">
              <a:rPr lang="en-AU" smtClean="0"/>
              <a:t>‹#›</a:t>
            </a:fld>
            <a:endParaRPr lang="en-AU"/>
          </a:p>
        </p:txBody>
      </p:sp>
    </p:spTree>
    <p:extLst>
      <p:ext uri="{BB962C8B-B14F-4D97-AF65-F5344CB8AC3E}">
        <p14:creationId xmlns:p14="http://schemas.microsoft.com/office/powerpoint/2010/main" val="39294947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r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7A8CAEB-FEDE-05AC-3F9B-B6E392604246}"/>
              </a:ext>
            </a:extLst>
          </p:cNvPr>
          <p:cNvSpPr/>
          <p:nvPr userDrawn="1"/>
        </p:nvSpPr>
        <p:spPr>
          <a:xfrm>
            <a:off x="0" y="0"/>
            <a:ext cx="9144000" cy="6025018"/>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A red background with white text&#10;&#10;Description automatically generated with low confidence">
            <a:extLst>
              <a:ext uri="{FF2B5EF4-FFF2-40B4-BE49-F238E27FC236}">
                <a16:creationId xmlns:a16="http://schemas.microsoft.com/office/drawing/2014/main" id="{8CCC2C5E-A6EF-9E8D-40FA-F9AF0C1DC7EE}"/>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995786" y="6150279"/>
            <a:ext cx="2148214" cy="582460"/>
          </a:xfrm>
          <a:prstGeom prst="rect">
            <a:avLst/>
          </a:prstGeom>
        </p:spPr>
      </p:pic>
      <p:pic>
        <p:nvPicPr>
          <p:cNvPr id="9" name="Picture 8">
            <a:extLst>
              <a:ext uri="{FF2B5EF4-FFF2-40B4-BE49-F238E27FC236}">
                <a16:creationId xmlns:a16="http://schemas.microsoft.com/office/drawing/2014/main" id="{01EC3828-4D5B-9F42-ACBA-0584F0327C19}"/>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22440" y="434322"/>
            <a:ext cx="2362200" cy="139700"/>
          </a:xfrm>
          <a:prstGeom prst="rect">
            <a:avLst/>
          </a:prstGeom>
        </p:spPr>
      </p:pic>
      <p:pic>
        <p:nvPicPr>
          <p:cNvPr id="10" name="Picture 9" descr="A white text on a black background&#10;&#10;Description automatically generated with medium confidence">
            <a:extLst>
              <a:ext uri="{FF2B5EF4-FFF2-40B4-BE49-F238E27FC236}">
                <a16:creationId xmlns:a16="http://schemas.microsoft.com/office/drawing/2014/main" id="{61221301-437A-BFA0-79EE-E22E81910AF4}"/>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939506" y="320022"/>
            <a:ext cx="1816100" cy="368300"/>
          </a:xfrm>
          <a:prstGeom prst="rect">
            <a:avLst/>
          </a:prstGeom>
        </p:spPr>
      </p:pic>
      <p:sp>
        <p:nvSpPr>
          <p:cNvPr id="15" name="Title 14">
            <a:extLst>
              <a:ext uri="{FF2B5EF4-FFF2-40B4-BE49-F238E27FC236}">
                <a16:creationId xmlns:a16="http://schemas.microsoft.com/office/drawing/2014/main" id="{46E30F6B-C0D0-6107-1271-25D8661FE89A}"/>
              </a:ext>
            </a:extLst>
          </p:cNvPr>
          <p:cNvSpPr>
            <a:spLocks noGrp="1"/>
          </p:cNvSpPr>
          <p:nvPr>
            <p:ph type="title"/>
          </p:nvPr>
        </p:nvSpPr>
        <p:spPr>
          <a:xfrm>
            <a:off x="628650" y="2637452"/>
            <a:ext cx="7886700" cy="615061"/>
          </a:xfrm>
        </p:spPr>
        <p:txBody>
          <a:bodyPr wrap="square" lIns="0" tIns="0" rIns="0" bIns="0">
            <a:noAutofit/>
          </a:bodyPr>
          <a:lstStyle>
            <a:lvl1pPr>
              <a:lnSpc>
                <a:spcPts val="4500"/>
              </a:lnSpc>
              <a:defRPr sz="4500" b="1" i="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AU" dirty="0"/>
          </a:p>
        </p:txBody>
      </p:sp>
      <p:sp>
        <p:nvSpPr>
          <p:cNvPr id="20" name="Content Placeholder 19">
            <a:extLst>
              <a:ext uri="{FF2B5EF4-FFF2-40B4-BE49-F238E27FC236}">
                <a16:creationId xmlns:a16="http://schemas.microsoft.com/office/drawing/2014/main" id="{325D65E5-07F9-3EA4-311C-1AF52D75DFFC}"/>
              </a:ext>
            </a:extLst>
          </p:cNvPr>
          <p:cNvSpPr>
            <a:spLocks noGrp="1"/>
          </p:cNvSpPr>
          <p:nvPr>
            <p:ph sz="quarter" idx="10"/>
          </p:nvPr>
        </p:nvSpPr>
        <p:spPr>
          <a:xfrm>
            <a:off x="628650" y="3259883"/>
            <a:ext cx="7886700" cy="338234"/>
          </a:xfrm>
        </p:spPr>
        <p:txBody>
          <a:bodyPr wrap="square" lIns="0" tIns="0" rIns="0" bIns="0">
            <a:noAutofit/>
          </a:bodyPr>
          <a:lstStyle>
            <a:lvl1pPr marL="0" indent="0">
              <a:buNone/>
              <a:defRPr sz="2500" b="0" i="0">
                <a:solidFill>
                  <a:schemeClr val="bg1"/>
                </a:solidFill>
                <a:latin typeface="Arial" panose="020B0604020202020204" pitchFamily="34" charset="0"/>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58724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headline w/ bullet poi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F6B30D7-BBAF-4BE4-E100-894AE11F859B}"/>
              </a:ext>
            </a:extLst>
          </p:cNvPr>
          <p:cNvSpPr/>
          <p:nvPr userDrawn="1"/>
        </p:nvSpPr>
        <p:spPr>
          <a:xfrm>
            <a:off x="2755640" y="6438122"/>
            <a:ext cx="6388359" cy="256812"/>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5" name="Picture 14" descr="A picture containing screenshot, white, design&#10;&#10;Description automatically generated">
            <a:extLst>
              <a:ext uri="{FF2B5EF4-FFF2-40B4-BE49-F238E27FC236}">
                <a16:creationId xmlns:a16="http://schemas.microsoft.com/office/drawing/2014/main" id="{9A3604A2-A8D1-444D-F1F5-5442BFF6FBA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71905"/>
          <a:stretch/>
        </p:blipFill>
        <p:spPr>
          <a:xfrm>
            <a:off x="0" y="6344432"/>
            <a:ext cx="2569029" cy="513567"/>
          </a:xfrm>
          <a:prstGeom prst="rect">
            <a:avLst/>
          </a:prstGeom>
        </p:spPr>
      </p:pic>
      <p:sp>
        <p:nvSpPr>
          <p:cNvPr id="17" name="Slide Number Placeholder 16">
            <a:extLst>
              <a:ext uri="{FF2B5EF4-FFF2-40B4-BE49-F238E27FC236}">
                <a16:creationId xmlns:a16="http://schemas.microsoft.com/office/drawing/2014/main" id="{1D5BECD9-B2BB-E12D-1B3D-485E0EA5AB7B}"/>
              </a:ext>
            </a:extLst>
          </p:cNvPr>
          <p:cNvSpPr>
            <a:spLocks noGrp="1"/>
          </p:cNvSpPr>
          <p:nvPr>
            <p:ph type="sldNum" sz="quarter" idx="10"/>
          </p:nvPr>
        </p:nvSpPr>
        <p:spPr>
          <a:xfrm>
            <a:off x="7172131" y="6438123"/>
            <a:ext cx="1623524" cy="256812"/>
          </a:xfrm>
        </p:spPr>
        <p:txBody>
          <a:bodyPr/>
          <a:lstStyle/>
          <a:p>
            <a:fld id="{0790C52D-9778-8644-8ABE-D42EAEFA0C84}" type="slidenum">
              <a:rPr lang="en-AU" smtClean="0"/>
              <a:pPr/>
              <a:t>‹#›</a:t>
            </a:fld>
            <a:endParaRPr lang="en-AU" dirty="0"/>
          </a:p>
        </p:txBody>
      </p:sp>
      <p:sp>
        <p:nvSpPr>
          <p:cNvPr id="19" name="Title Placeholder 1">
            <a:extLst>
              <a:ext uri="{FF2B5EF4-FFF2-40B4-BE49-F238E27FC236}">
                <a16:creationId xmlns:a16="http://schemas.microsoft.com/office/drawing/2014/main" id="{A00F1C9F-2E14-2DF4-51CE-6D15C41B9330}"/>
              </a:ext>
            </a:extLst>
          </p:cNvPr>
          <p:cNvSpPr>
            <a:spLocks noGrp="1"/>
          </p:cNvSpPr>
          <p:nvPr>
            <p:ph type="title" hasCustomPrompt="1"/>
          </p:nvPr>
        </p:nvSpPr>
        <p:spPr>
          <a:xfrm>
            <a:off x="590940" y="422149"/>
            <a:ext cx="8204716" cy="672285"/>
          </a:xfrm>
          <a:prstGeom prst="rect">
            <a:avLst/>
          </a:prstGeom>
        </p:spPr>
        <p:txBody>
          <a:bodyPr vert="horz" lIns="91440" tIns="45720" rIns="91440" bIns="45720" rtlCol="0" anchor="ctr">
            <a:normAutofit/>
          </a:bodyPr>
          <a:lstStyle/>
          <a:p>
            <a:r>
              <a:rPr lang="en-GB" dirty="0"/>
              <a:t>Click to edit headline</a:t>
            </a:r>
            <a:endParaRPr lang="en-US" dirty="0"/>
          </a:p>
        </p:txBody>
      </p:sp>
      <p:sp>
        <p:nvSpPr>
          <p:cNvPr id="3" name="Text Placeholder 2">
            <a:extLst>
              <a:ext uri="{FF2B5EF4-FFF2-40B4-BE49-F238E27FC236}">
                <a16:creationId xmlns:a16="http://schemas.microsoft.com/office/drawing/2014/main" id="{49789F12-C511-7485-6755-BAF574C1B811}"/>
              </a:ext>
            </a:extLst>
          </p:cNvPr>
          <p:cNvSpPr>
            <a:spLocks noGrp="1"/>
          </p:cNvSpPr>
          <p:nvPr>
            <p:ph idx="1" hasCustomPrompt="1"/>
          </p:nvPr>
        </p:nvSpPr>
        <p:spPr>
          <a:xfrm>
            <a:off x="590940" y="1779037"/>
            <a:ext cx="8204716" cy="4397926"/>
          </a:xfrm>
          <a:prstGeom prst="rect">
            <a:avLst/>
          </a:prstGeom>
        </p:spPr>
        <p:txBody>
          <a:bodyPr vert="horz" lIns="91440" tIns="45720" rIns="91440" bIns="45720" rtlCol="0">
            <a:normAutofit/>
          </a:bodyPr>
          <a:lstStyle>
            <a:lvl1pPr>
              <a:defRPr sz="2000">
                <a:solidFill>
                  <a:schemeClr val="tx2"/>
                </a:solidFill>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GB" dirty="0"/>
              <a:t>Click to edit</a:t>
            </a:r>
          </a:p>
        </p:txBody>
      </p:sp>
      <p:sp>
        <p:nvSpPr>
          <p:cNvPr id="5" name="Text Placeholder 4">
            <a:extLst>
              <a:ext uri="{FF2B5EF4-FFF2-40B4-BE49-F238E27FC236}">
                <a16:creationId xmlns:a16="http://schemas.microsoft.com/office/drawing/2014/main" id="{171A8D83-C8A6-03E5-95EE-9814D0F1DE5C}"/>
              </a:ext>
            </a:extLst>
          </p:cNvPr>
          <p:cNvSpPr>
            <a:spLocks noGrp="1"/>
          </p:cNvSpPr>
          <p:nvPr>
            <p:ph type="body" sz="quarter" idx="11"/>
          </p:nvPr>
        </p:nvSpPr>
        <p:spPr>
          <a:xfrm>
            <a:off x="590550" y="1181100"/>
            <a:ext cx="8205788" cy="511175"/>
          </a:xfrm>
        </p:spPr>
        <p:txBody>
          <a:bodyPr>
            <a:noAutofit/>
          </a:bodyPr>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stStyle>
          <a:p>
            <a:pPr lvl="0"/>
            <a:r>
              <a:rPr lang="en-GB" dirty="0"/>
              <a:t>Click to edit Master text styles</a:t>
            </a:r>
          </a:p>
        </p:txBody>
      </p:sp>
    </p:spTree>
    <p:extLst>
      <p:ext uri="{BB962C8B-B14F-4D97-AF65-F5344CB8AC3E}">
        <p14:creationId xmlns:p14="http://schemas.microsoft.com/office/powerpoint/2010/main" val="283552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F6B30D7-BBAF-4BE4-E100-894AE11F859B}"/>
              </a:ext>
            </a:extLst>
          </p:cNvPr>
          <p:cNvSpPr/>
          <p:nvPr userDrawn="1"/>
        </p:nvSpPr>
        <p:spPr>
          <a:xfrm>
            <a:off x="2755640" y="6438122"/>
            <a:ext cx="6388359" cy="256812"/>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5" name="Picture 14" descr="A picture containing screenshot, white, design&#10;&#10;Description automatically generated">
            <a:extLst>
              <a:ext uri="{FF2B5EF4-FFF2-40B4-BE49-F238E27FC236}">
                <a16:creationId xmlns:a16="http://schemas.microsoft.com/office/drawing/2014/main" id="{9A3604A2-A8D1-444D-F1F5-5442BFF6FBA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71905"/>
          <a:stretch/>
        </p:blipFill>
        <p:spPr>
          <a:xfrm>
            <a:off x="0" y="6344432"/>
            <a:ext cx="2569029" cy="513567"/>
          </a:xfrm>
          <a:prstGeom prst="rect">
            <a:avLst/>
          </a:prstGeom>
        </p:spPr>
      </p:pic>
      <p:sp>
        <p:nvSpPr>
          <p:cNvPr id="17" name="Slide Number Placeholder 16">
            <a:extLst>
              <a:ext uri="{FF2B5EF4-FFF2-40B4-BE49-F238E27FC236}">
                <a16:creationId xmlns:a16="http://schemas.microsoft.com/office/drawing/2014/main" id="{1D5BECD9-B2BB-E12D-1B3D-485E0EA5AB7B}"/>
              </a:ext>
            </a:extLst>
          </p:cNvPr>
          <p:cNvSpPr>
            <a:spLocks noGrp="1"/>
          </p:cNvSpPr>
          <p:nvPr>
            <p:ph type="sldNum" sz="quarter" idx="10"/>
          </p:nvPr>
        </p:nvSpPr>
        <p:spPr>
          <a:xfrm>
            <a:off x="7172131" y="6438123"/>
            <a:ext cx="1623524" cy="256812"/>
          </a:xfrm>
        </p:spPr>
        <p:txBody>
          <a:bodyPr/>
          <a:lstStyle/>
          <a:p>
            <a:fld id="{0790C52D-9778-8644-8ABE-D42EAEFA0C84}" type="slidenum">
              <a:rPr lang="en-AU" smtClean="0"/>
              <a:pPr/>
              <a:t>‹#›</a:t>
            </a:fld>
            <a:endParaRPr lang="en-AU" dirty="0"/>
          </a:p>
        </p:txBody>
      </p:sp>
      <p:sp>
        <p:nvSpPr>
          <p:cNvPr id="19" name="Title Placeholder 1">
            <a:extLst>
              <a:ext uri="{FF2B5EF4-FFF2-40B4-BE49-F238E27FC236}">
                <a16:creationId xmlns:a16="http://schemas.microsoft.com/office/drawing/2014/main" id="{A00F1C9F-2E14-2DF4-51CE-6D15C41B9330}"/>
              </a:ext>
            </a:extLst>
          </p:cNvPr>
          <p:cNvSpPr>
            <a:spLocks noGrp="1"/>
          </p:cNvSpPr>
          <p:nvPr>
            <p:ph type="title" hasCustomPrompt="1"/>
          </p:nvPr>
        </p:nvSpPr>
        <p:spPr>
          <a:xfrm>
            <a:off x="590940" y="365126"/>
            <a:ext cx="8204716" cy="1325563"/>
          </a:xfrm>
          <a:prstGeom prst="rect">
            <a:avLst/>
          </a:prstGeom>
        </p:spPr>
        <p:txBody>
          <a:bodyPr vert="horz" lIns="91440" tIns="45720" rIns="91440" bIns="45720" rtlCol="0" anchor="ctr">
            <a:normAutofit/>
          </a:bodyPr>
          <a:lstStyle/>
          <a:p>
            <a:r>
              <a:rPr lang="en-GB" dirty="0"/>
              <a:t>Click to edit headline</a:t>
            </a:r>
            <a:endParaRPr lang="en-US" dirty="0"/>
          </a:p>
        </p:txBody>
      </p:sp>
      <p:sp>
        <p:nvSpPr>
          <p:cNvPr id="4" name="Text Placeholder 2">
            <a:extLst>
              <a:ext uri="{FF2B5EF4-FFF2-40B4-BE49-F238E27FC236}">
                <a16:creationId xmlns:a16="http://schemas.microsoft.com/office/drawing/2014/main" id="{01CFD131-E0E2-0C28-1F85-B461B2DEC5BD}"/>
              </a:ext>
            </a:extLst>
          </p:cNvPr>
          <p:cNvSpPr>
            <a:spLocks noGrp="1"/>
          </p:cNvSpPr>
          <p:nvPr>
            <p:ph idx="1" hasCustomPrompt="1"/>
          </p:nvPr>
        </p:nvSpPr>
        <p:spPr>
          <a:xfrm>
            <a:off x="590940" y="1825625"/>
            <a:ext cx="3981060" cy="4351338"/>
          </a:xfrm>
          <a:prstGeom prst="rect">
            <a:avLst/>
          </a:prstGeom>
        </p:spPr>
        <p:txBody>
          <a:bodyPr vert="horz" lIns="91440" tIns="45720" rIns="91440" bIns="45720" rtlCol="0">
            <a:normAutofit/>
          </a:bodyPr>
          <a:lstStyle>
            <a:lvl1pPr>
              <a:defRPr sz="2000">
                <a:solidFill>
                  <a:schemeClr val="tx2"/>
                </a:solidFill>
              </a:defRPr>
            </a:lvl1pPr>
          </a:lstStyle>
          <a:p>
            <a:pPr lvl="0"/>
            <a:r>
              <a:rPr lang="en-GB" dirty="0"/>
              <a:t>Click to edit</a:t>
            </a:r>
          </a:p>
        </p:txBody>
      </p:sp>
      <p:sp>
        <p:nvSpPr>
          <p:cNvPr id="6" name="Text Placeholder 2">
            <a:extLst>
              <a:ext uri="{FF2B5EF4-FFF2-40B4-BE49-F238E27FC236}">
                <a16:creationId xmlns:a16="http://schemas.microsoft.com/office/drawing/2014/main" id="{46504DF0-D460-4907-2FCB-62663AB72309}"/>
              </a:ext>
            </a:extLst>
          </p:cNvPr>
          <p:cNvSpPr>
            <a:spLocks noGrp="1"/>
          </p:cNvSpPr>
          <p:nvPr>
            <p:ph idx="11" hasCustomPrompt="1"/>
          </p:nvPr>
        </p:nvSpPr>
        <p:spPr>
          <a:xfrm>
            <a:off x="4814597" y="1825625"/>
            <a:ext cx="3981060" cy="4351338"/>
          </a:xfrm>
          <a:prstGeom prst="rect">
            <a:avLst/>
          </a:prstGeom>
        </p:spPr>
        <p:txBody>
          <a:bodyPr vert="horz" lIns="91440" tIns="45720" rIns="91440" bIns="45720" rtlCol="0">
            <a:normAutofit/>
          </a:bodyPr>
          <a:lstStyle>
            <a:lvl1pPr>
              <a:defRPr sz="2000">
                <a:solidFill>
                  <a:schemeClr val="tx2"/>
                </a:solidFill>
              </a:defRPr>
            </a:lvl1pPr>
          </a:lstStyle>
          <a:p>
            <a:pPr lvl="0"/>
            <a:r>
              <a:rPr lang="en-GB" dirty="0"/>
              <a:t>Click to edit</a:t>
            </a:r>
          </a:p>
        </p:txBody>
      </p:sp>
    </p:spTree>
    <p:extLst>
      <p:ext uri="{BB962C8B-B14F-4D97-AF65-F5344CB8AC3E}">
        <p14:creationId xmlns:p14="http://schemas.microsoft.com/office/powerpoint/2010/main" val="3194623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F6B30D7-BBAF-4BE4-E100-894AE11F859B}"/>
              </a:ext>
            </a:extLst>
          </p:cNvPr>
          <p:cNvSpPr/>
          <p:nvPr userDrawn="1"/>
        </p:nvSpPr>
        <p:spPr>
          <a:xfrm>
            <a:off x="2755640" y="6438122"/>
            <a:ext cx="6388359" cy="256812"/>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5" name="Picture 14" descr="A picture containing screenshot, white, design&#10;&#10;Description automatically generated">
            <a:extLst>
              <a:ext uri="{FF2B5EF4-FFF2-40B4-BE49-F238E27FC236}">
                <a16:creationId xmlns:a16="http://schemas.microsoft.com/office/drawing/2014/main" id="{9A3604A2-A8D1-444D-F1F5-5442BFF6FBA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71905"/>
          <a:stretch/>
        </p:blipFill>
        <p:spPr>
          <a:xfrm>
            <a:off x="0" y="6344432"/>
            <a:ext cx="2569029" cy="513567"/>
          </a:xfrm>
          <a:prstGeom prst="rect">
            <a:avLst/>
          </a:prstGeom>
        </p:spPr>
      </p:pic>
      <p:sp>
        <p:nvSpPr>
          <p:cNvPr id="17" name="Slide Number Placeholder 16">
            <a:extLst>
              <a:ext uri="{FF2B5EF4-FFF2-40B4-BE49-F238E27FC236}">
                <a16:creationId xmlns:a16="http://schemas.microsoft.com/office/drawing/2014/main" id="{1D5BECD9-B2BB-E12D-1B3D-485E0EA5AB7B}"/>
              </a:ext>
            </a:extLst>
          </p:cNvPr>
          <p:cNvSpPr>
            <a:spLocks noGrp="1"/>
          </p:cNvSpPr>
          <p:nvPr>
            <p:ph type="sldNum" sz="quarter" idx="10"/>
          </p:nvPr>
        </p:nvSpPr>
        <p:spPr>
          <a:xfrm>
            <a:off x="7172131" y="6438123"/>
            <a:ext cx="1623524" cy="256812"/>
          </a:xfrm>
        </p:spPr>
        <p:txBody>
          <a:bodyPr/>
          <a:lstStyle/>
          <a:p>
            <a:fld id="{0790C52D-9778-8644-8ABE-D42EAEFA0C84}" type="slidenum">
              <a:rPr lang="en-AU" smtClean="0"/>
              <a:pPr/>
              <a:t>‹#›</a:t>
            </a:fld>
            <a:endParaRPr lang="en-AU" dirty="0"/>
          </a:p>
        </p:txBody>
      </p:sp>
    </p:spTree>
    <p:extLst>
      <p:ext uri="{BB962C8B-B14F-4D97-AF65-F5344CB8AC3E}">
        <p14:creationId xmlns:p14="http://schemas.microsoft.com/office/powerpoint/2010/main" val="1172842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d backgroun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94EFB1E-B8B4-CAC6-0D60-AA363581EBB3}"/>
              </a:ext>
            </a:extLst>
          </p:cNvPr>
          <p:cNvSpPr/>
          <p:nvPr userDrawn="1"/>
        </p:nvSpPr>
        <p:spPr>
          <a:xfrm>
            <a:off x="0" y="0"/>
            <a:ext cx="9144000" cy="6858000"/>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descr="A black background with white text&#10;&#10;Description automatically generated with low confidence">
            <a:extLst>
              <a:ext uri="{FF2B5EF4-FFF2-40B4-BE49-F238E27FC236}">
                <a16:creationId xmlns:a16="http://schemas.microsoft.com/office/drawing/2014/main" id="{5166DBDC-8F39-1C2D-C5C4-7A74A698881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92189" y="6440935"/>
            <a:ext cx="2095500" cy="254000"/>
          </a:xfrm>
          <a:prstGeom prst="rect">
            <a:avLst/>
          </a:prstGeom>
        </p:spPr>
      </p:pic>
      <p:sp>
        <p:nvSpPr>
          <p:cNvPr id="3" name="Rectangle 2">
            <a:extLst>
              <a:ext uri="{FF2B5EF4-FFF2-40B4-BE49-F238E27FC236}">
                <a16:creationId xmlns:a16="http://schemas.microsoft.com/office/drawing/2014/main" id="{552488BA-5304-A8FB-0634-5BE9EB40B335}"/>
              </a:ext>
            </a:extLst>
          </p:cNvPr>
          <p:cNvSpPr/>
          <p:nvPr userDrawn="1"/>
        </p:nvSpPr>
        <p:spPr>
          <a:xfrm>
            <a:off x="2755640" y="6438122"/>
            <a:ext cx="6388359" cy="256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Slide Number Placeholder 16">
            <a:extLst>
              <a:ext uri="{FF2B5EF4-FFF2-40B4-BE49-F238E27FC236}">
                <a16:creationId xmlns:a16="http://schemas.microsoft.com/office/drawing/2014/main" id="{D50D9CF0-09E8-0902-47C7-FE3EFDCF8F0D}"/>
              </a:ext>
            </a:extLst>
          </p:cNvPr>
          <p:cNvSpPr>
            <a:spLocks noGrp="1"/>
          </p:cNvSpPr>
          <p:nvPr>
            <p:ph type="sldNum" sz="quarter" idx="10"/>
          </p:nvPr>
        </p:nvSpPr>
        <p:spPr>
          <a:xfrm>
            <a:off x="7172131" y="6438123"/>
            <a:ext cx="1623524" cy="256812"/>
          </a:xfrm>
        </p:spPr>
        <p:txBody>
          <a:bodyPr/>
          <a:lstStyle>
            <a:lvl1pPr>
              <a:defRPr>
                <a:solidFill>
                  <a:schemeClr val="accent1"/>
                </a:solidFill>
              </a:defRPr>
            </a:lvl1pPr>
          </a:lstStyle>
          <a:p>
            <a:fld id="{0790C52D-9778-8644-8ABE-D42EAEFA0C84}" type="slidenum">
              <a:rPr lang="en-AU" smtClean="0"/>
              <a:pPr/>
              <a:t>‹#›</a:t>
            </a:fld>
            <a:endParaRPr lang="en-AU" dirty="0"/>
          </a:p>
        </p:txBody>
      </p:sp>
    </p:spTree>
    <p:extLst>
      <p:ext uri="{BB962C8B-B14F-4D97-AF65-F5344CB8AC3E}">
        <p14:creationId xmlns:p14="http://schemas.microsoft.com/office/powerpoint/2010/main" val="230027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hite">
    <p:spTree>
      <p:nvGrpSpPr>
        <p:cNvPr id="1" name=""/>
        <p:cNvGrpSpPr/>
        <p:nvPr/>
      </p:nvGrpSpPr>
      <p:grpSpPr>
        <a:xfrm>
          <a:off x="0" y="0"/>
          <a:ext cx="0" cy="0"/>
          <a:chOff x="0" y="0"/>
          <a:chExt cx="0" cy="0"/>
        </a:xfrm>
      </p:grpSpPr>
      <p:pic>
        <p:nvPicPr>
          <p:cNvPr id="5" name="Picture 4" descr="A red background with white text&#10;&#10;Description automatically generated with low confidence">
            <a:extLst>
              <a:ext uri="{FF2B5EF4-FFF2-40B4-BE49-F238E27FC236}">
                <a16:creationId xmlns:a16="http://schemas.microsoft.com/office/drawing/2014/main" id="{EB2E20C8-9305-D2B1-35E8-45990433403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995786" y="6150279"/>
            <a:ext cx="2148214" cy="582460"/>
          </a:xfrm>
          <a:prstGeom prst="rect">
            <a:avLst/>
          </a:prstGeom>
        </p:spPr>
      </p:pic>
      <p:sp>
        <p:nvSpPr>
          <p:cNvPr id="4" name="Title 14">
            <a:extLst>
              <a:ext uri="{FF2B5EF4-FFF2-40B4-BE49-F238E27FC236}">
                <a16:creationId xmlns:a16="http://schemas.microsoft.com/office/drawing/2014/main" id="{4D347793-078F-64C1-9C6B-2C826DF23A72}"/>
              </a:ext>
            </a:extLst>
          </p:cNvPr>
          <p:cNvSpPr>
            <a:spLocks noGrp="1"/>
          </p:cNvSpPr>
          <p:nvPr>
            <p:ph type="title"/>
          </p:nvPr>
        </p:nvSpPr>
        <p:spPr>
          <a:xfrm>
            <a:off x="628650" y="3067921"/>
            <a:ext cx="7886700" cy="615061"/>
          </a:xfrm>
        </p:spPr>
        <p:txBody>
          <a:bodyPr wrap="square" lIns="0" tIns="0" rIns="0" bIns="0">
            <a:noAutofit/>
          </a:bodyPr>
          <a:lstStyle>
            <a:lvl1pPr>
              <a:lnSpc>
                <a:spcPts val="4500"/>
              </a:lnSpc>
              <a:defRPr sz="4500" b="1" i="0">
                <a:solidFill>
                  <a:schemeClr val="accent1"/>
                </a:solidFill>
                <a:latin typeface="Arial" panose="020B0604020202020204" pitchFamily="34" charset="0"/>
                <a:cs typeface="Arial" panose="020B0604020202020204" pitchFamily="34" charset="0"/>
              </a:defRPr>
            </a:lvl1pPr>
          </a:lstStyle>
          <a:p>
            <a:r>
              <a:rPr lang="en-US"/>
              <a:t>Click to edit Master title style</a:t>
            </a:r>
            <a:endParaRPr lang="en-AU" dirty="0"/>
          </a:p>
        </p:txBody>
      </p:sp>
      <p:sp>
        <p:nvSpPr>
          <p:cNvPr id="6" name="Content Placeholder 19">
            <a:extLst>
              <a:ext uri="{FF2B5EF4-FFF2-40B4-BE49-F238E27FC236}">
                <a16:creationId xmlns:a16="http://schemas.microsoft.com/office/drawing/2014/main" id="{A14A7862-936A-A4BA-C326-D0B3430806A4}"/>
              </a:ext>
            </a:extLst>
          </p:cNvPr>
          <p:cNvSpPr>
            <a:spLocks noGrp="1"/>
          </p:cNvSpPr>
          <p:nvPr>
            <p:ph sz="quarter" idx="10"/>
          </p:nvPr>
        </p:nvSpPr>
        <p:spPr>
          <a:xfrm>
            <a:off x="628650" y="3690352"/>
            <a:ext cx="7886700" cy="338234"/>
          </a:xfrm>
        </p:spPr>
        <p:txBody>
          <a:bodyPr wrap="square" lIns="0" tIns="0" rIns="0" bIns="0">
            <a:noAutofit/>
          </a:bodyPr>
          <a:lstStyle>
            <a:lvl1pPr marL="0" indent="0">
              <a:buNone/>
              <a:defRPr sz="2500" b="0" i="0">
                <a:solidFill>
                  <a:schemeClr val="tx2"/>
                </a:solidFill>
                <a:latin typeface="Arial" panose="020B0604020202020204" pitchFamily="34" charset="0"/>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US"/>
              <a:t>Click to edit Master text styles</a:t>
            </a:r>
          </a:p>
        </p:txBody>
      </p:sp>
      <p:sp>
        <p:nvSpPr>
          <p:cNvPr id="7" name="Rectangle 6">
            <a:extLst>
              <a:ext uri="{FF2B5EF4-FFF2-40B4-BE49-F238E27FC236}">
                <a16:creationId xmlns:a16="http://schemas.microsoft.com/office/drawing/2014/main" id="{27A0FEFA-DBF0-7D19-9F88-C89733047AE9}"/>
              </a:ext>
            </a:extLst>
          </p:cNvPr>
          <p:cNvSpPr/>
          <p:nvPr userDrawn="1"/>
        </p:nvSpPr>
        <p:spPr>
          <a:xfrm>
            <a:off x="0" y="0"/>
            <a:ext cx="9144000" cy="868472"/>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8" name="Picture 7">
            <a:extLst>
              <a:ext uri="{FF2B5EF4-FFF2-40B4-BE49-F238E27FC236}">
                <a16:creationId xmlns:a16="http://schemas.microsoft.com/office/drawing/2014/main" id="{1B2183A1-E321-33B9-968A-21FC1807B93B}"/>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22440" y="434322"/>
            <a:ext cx="2362200" cy="139700"/>
          </a:xfrm>
          <a:prstGeom prst="rect">
            <a:avLst/>
          </a:prstGeom>
        </p:spPr>
      </p:pic>
      <p:pic>
        <p:nvPicPr>
          <p:cNvPr id="9" name="Picture 8" descr="A white text on a black background&#10;&#10;Description automatically generated with medium confidence">
            <a:extLst>
              <a:ext uri="{FF2B5EF4-FFF2-40B4-BE49-F238E27FC236}">
                <a16:creationId xmlns:a16="http://schemas.microsoft.com/office/drawing/2014/main" id="{F9298C31-4A9C-6073-78DE-D3DFFFB0D28F}"/>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939506" y="320022"/>
            <a:ext cx="1816100" cy="368300"/>
          </a:xfrm>
          <a:prstGeom prst="rect">
            <a:avLst/>
          </a:prstGeom>
        </p:spPr>
      </p:pic>
    </p:spTree>
    <p:extLst>
      <p:ext uri="{BB962C8B-B14F-4D97-AF65-F5344CB8AC3E}">
        <p14:creationId xmlns:p14="http://schemas.microsoft.com/office/powerpoint/2010/main" val="66614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image">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9D137B86-6F7F-75D9-25F7-FF4704F65999}"/>
              </a:ext>
            </a:extLst>
          </p:cNvPr>
          <p:cNvSpPr>
            <a:spLocks noGrp="1"/>
          </p:cNvSpPr>
          <p:nvPr>
            <p:ph type="pic" sz="quarter" idx="11"/>
          </p:nvPr>
        </p:nvSpPr>
        <p:spPr>
          <a:xfrm>
            <a:off x="0" y="868363"/>
            <a:ext cx="9144000" cy="5141912"/>
          </a:xfrm>
        </p:spPr>
        <p:txBody>
          <a:bodyPr/>
          <a:lstStyle/>
          <a:p>
            <a:r>
              <a:rPr lang="en-US"/>
              <a:t>Click icon to add picture</a:t>
            </a:r>
            <a:endParaRPr lang="en-AU"/>
          </a:p>
        </p:txBody>
      </p:sp>
      <p:pic>
        <p:nvPicPr>
          <p:cNvPr id="2" name="Picture 1">
            <a:extLst>
              <a:ext uri="{FF2B5EF4-FFF2-40B4-BE49-F238E27FC236}">
                <a16:creationId xmlns:a16="http://schemas.microsoft.com/office/drawing/2014/main" id="{3DFF111E-B410-E38A-7DA5-7547526AA8CD}"/>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522440" y="434322"/>
            <a:ext cx="2362200" cy="139700"/>
          </a:xfrm>
          <a:prstGeom prst="rect">
            <a:avLst/>
          </a:prstGeom>
        </p:spPr>
      </p:pic>
      <p:pic>
        <p:nvPicPr>
          <p:cNvPr id="3" name="Picture 2">
            <a:extLst>
              <a:ext uri="{FF2B5EF4-FFF2-40B4-BE49-F238E27FC236}">
                <a16:creationId xmlns:a16="http://schemas.microsoft.com/office/drawing/2014/main" id="{7986BCC8-729D-3621-3C2B-AA9F038C650B}"/>
              </a:ext>
            </a:extLst>
          </p:cNvPr>
          <p:cNvPicPr>
            <a:picLocks noChangeAspect="1"/>
          </p:cNvPicPr>
          <p:nvPr userDrawn="1"/>
        </p:nvPicPr>
        <p:blipFill>
          <a:blip r:embed="rId3" cstate="print">
            <a:extLst>
              <a:ext uri="{28A0092B-C50C-407E-A947-70E740481C1C}">
                <a14:useLocalDpi xmlns:a14="http://schemas.microsoft.com/office/drawing/2010/main"/>
              </a:ext>
            </a:extLst>
          </a:blip>
          <a:srcRect/>
          <a:stretch/>
        </p:blipFill>
        <p:spPr>
          <a:xfrm>
            <a:off x="6939506" y="320022"/>
            <a:ext cx="1816100" cy="368300"/>
          </a:xfrm>
          <a:prstGeom prst="rect">
            <a:avLst/>
          </a:prstGeom>
        </p:spPr>
      </p:pic>
      <p:pic>
        <p:nvPicPr>
          <p:cNvPr id="5" name="Picture 4" descr="A red background with white text&#10;&#10;Description automatically generated with low confidence">
            <a:extLst>
              <a:ext uri="{FF2B5EF4-FFF2-40B4-BE49-F238E27FC236}">
                <a16:creationId xmlns:a16="http://schemas.microsoft.com/office/drawing/2014/main" id="{EB2E20C8-9305-D2B1-35E8-459904334030}"/>
              </a:ext>
            </a:extLst>
          </p:cNvPr>
          <p:cNvPicPr>
            <a:picLocks noChangeAspect="1"/>
          </p:cNvPicPr>
          <p:nvPr userDrawn="1"/>
        </p:nvPicPr>
        <p:blipFill rotWithShape="1">
          <a:blip r:embed="rId4" cstate="print">
            <a:extLst>
              <a:ext uri="{28A0092B-C50C-407E-A947-70E740481C1C}">
                <a14:useLocalDpi xmlns:a14="http://schemas.microsoft.com/office/drawing/2010/main"/>
              </a:ext>
            </a:extLst>
          </a:blip>
          <a:srcRect/>
          <a:stretch/>
        </p:blipFill>
        <p:spPr>
          <a:xfrm>
            <a:off x="6995786" y="6150279"/>
            <a:ext cx="2148214" cy="582460"/>
          </a:xfrm>
          <a:prstGeom prst="rect">
            <a:avLst/>
          </a:prstGeom>
        </p:spPr>
      </p:pic>
      <p:sp>
        <p:nvSpPr>
          <p:cNvPr id="12" name="Title 14">
            <a:extLst>
              <a:ext uri="{FF2B5EF4-FFF2-40B4-BE49-F238E27FC236}">
                <a16:creationId xmlns:a16="http://schemas.microsoft.com/office/drawing/2014/main" id="{95D9785E-9C87-E80E-6CB7-697236326C45}"/>
              </a:ext>
            </a:extLst>
          </p:cNvPr>
          <p:cNvSpPr>
            <a:spLocks noGrp="1"/>
          </p:cNvSpPr>
          <p:nvPr>
            <p:ph type="title"/>
          </p:nvPr>
        </p:nvSpPr>
        <p:spPr>
          <a:xfrm>
            <a:off x="628650" y="2407299"/>
            <a:ext cx="3501701" cy="1194318"/>
          </a:xfrm>
        </p:spPr>
        <p:txBody>
          <a:bodyPr wrap="square" lIns="0" tIns="0" rIns="0" bIns="0">
            <a:noAutofit/>
          </a:bodyPr>
          <a:lstStyle>
            <a:lvl1pPr>
              <a:lnSpc>
                <a:spcPts val="4500"/>
              </a:lnSpc>
              <a:defRPr sz="4500" b="1" i="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AU" dirty="0"/>
          </a:p>
        </p:txBody>
      </p:sp>
      <p:sp>
        <p:nvSpPr>
          <p:cNvPr id="13" name="Content Placeholder 19">
            <a:extLst>
              <a:ext uri="{FF2B5EF4-FFF2-40B4-BE49-F238E27FC236}">
                <a16:creationId xmlns:a16="http://schemas.microsoft.com/office/drawing/2014/main" id="{33691AC3-6B4F-AE35-92A3-40BE50F02264}"/>
              </a:ext>
            </a:extLst>
          </p:cNvPr>
          <p:cNvSpPr>
            <a:spLocks noGrp="1"/>
          </p:cNvSpPr>
          <p:nvPr>
            <p:ph sz="quarter" idx="10"/>
          </p:nvPr>
        </p:nvSpPr>
        <p:spPr>
          <a:xfrm>
            <a:off x="628650" y="3638937"/>
            <a:ext cx="3501701" cy="684771"/>
          </a:xfrm>
        </p:spPr>
        <p:txBody>
          <a:bodyPr wrap="square" lIns="0" tIns="0" rIns="0" bIns="0">
            <a:noAutofit/>
          </a:bodyPr>
          <a:lstStyle>
            <a:lvl1pPr marL="0" indent="0">
              <a:buNone/>
              <a:defRPr sz="2500" b="0" i="0">
                <a:solidFill>
                  <a:schemeClr val="bg1"/>
                </a:solidFill>
                <a:latin typeface="Arial" panose="020B0604020202020204" pitchFamily="34" charset="0"/>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138325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image overlay">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9D137B86-6F7F-75D9-25F7-FF4704F65999}"/>
              </a:ext>
            </a:extLst>
          </p:cNvPr>
          <p:cNvSpPr>
            <a:spLocks noGrp="1"/>
          </p:cNvSpPr>
          <p:nvPr>
            <p:ph type="pic" sz="quarter" idx="11"/>
          </p:nvPr>
        </p:nvSpPr>
        <p:spPr>
          <a:xfrm>
            <a:off x="0" y="868363"/>
            <a:ext cx="9144000" cy="5141912"/>
          </a:xfrm>
        </p:spPr>
        <p:txBody>
          <a:bodyPr/>
          <a:lstStyle/>
          <a:p>
            <a:r>
              <a:rPr lang="en-US"/>
              <a:t>Click icon to add picture</a:t>
            </a:r>
            <a:endParaRPr lang="en-AU"/>
          </a:p>
        </p:txBody>
      </p:sp>
      <p:pic>
        <p:nvPicPr>
          <p:cNvPr id="7" name="Picture 6" descr="A red and black background&#10;&#10;Description automatically generated with low confidence">
            <a:extLst>
              <a:ext uri="{FF2B5EF4-FFF2-40B4-BE49-F238E27FC236}">
                <a16:creationId xmlns:a16="http://schemas.microsoft.com/office/drawing/2014/main" id="{2545A191-45D4-967C-9A68-A347695F7318}"/>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b="51091"/>
          <a:stretch/>
        </p:blipFill>
        <p:spPr>
          <a:xfrm>
            <a:off x="0" y="2662452"/>
            <a:ext cx="9144000" cy="3354174"/>
          </a:xfrm>
          <a:prstGeom prst="rect">
            <a:avLst/>
          </a:prstGeom>
        </p:spPr>
      </p:pic>
      <p:pic>
        <p:nvPicPr>
          <p:cNvPr id="2" name="Picture 1">
            <a:extLst>
              <a:ext uri="{FF2B5EF4-FFF2-40B4-BE49-F238E27FC236}">
                <a16:creationId xmlns:a16="http://schemas.microsoft.com/office/drawing/2014/main" id="{3DFF111E-B410-E38A-7DA5-7547526AA8CD}"/>
              </a:ext>
            </a:extLst>
          </p:cNvPr>
          <p:cNvPicPr>
            <a:picLocks noChangeAspect="1"/>
          </p:cNvPicPr>
          <p:nvPr userDrawn="1"/>
        </p:nvPicPr>
        <p:blipFill>
          <a:blip r:embed="rId3" cstate="print">
            <a:extLst>
              <a:ext uri="{28A0092B-C50C-407E-A947-70E740481C1C}">
                <a14:useLocalDpi xmlns:a14="http://schemas.microsoft.com/office/drawing/2010/main"/>
              </a:ext>
            </a:extLst>
          </a:blip>
          <a:srcRect/>
          <a:stretch/>
        </p:blipFill>
        <p:spPr>
          <a:xfrm>
            <a:off x="522440" y="434322"/>
            <a:ext cx="2362200" cy="139700"/>
          </a:xfrm>
          <a:prstGeom prst="rect">
            <a:avLst/>
          </a:prstGeom>
        </p:spPr>
      </p:pic>
      <p:pic>
        <p:nvPicPr>
          <p:cNvPr id="3" name="Picture 2">
            <a:extLst>
              <a:ext uri="{FF2B5EF4-FFF2-40B4-BE49-F238E27FC236}">
                <a16:creationId xmlns:a16="http://schemas.microsoft.com/office/drawing/2014/main" id="{7986BCC8-729D-3621-3C2B-AA9F038C650B}"/>
              </a:ext>
            </a:extLst>
          </p:cNvPr>
          <p:cNvPicPr>
            <a:picLocks noChangeAspect="1"/>
          </p:cNvPicPr>
          <p:nvPr userDrawn="1"/>
        </p:nvPicPr>
        <p:blipFill>
          <a:blip r:embed="rId4" cstate="print">
            <a:extLst>
              <a:ext uri="{28A0092B-C50C-407E-A947-70E740481C1C}">
                <a14:useLocalDpi xmlns:a14="http://schemas.microsoft.com/office/drawing/2010/main"/>
              </a:ext>
            </a:extLst>
          </a:blip>
          <a:srcRect/>
          <a:stretch/>
        </p:blipFill>
        <p:spPr>
          <a:xfrm>
            <a:off x="6939506" y="320022"/>
            <a:ext cx="1816100" cy="368300"/>
          </a:xfrm>
          <a:prstGeom prst="rect">
            <a:avLst/>
          </a:prstGeom>
        </p:spPr>
      </p:pic>
      <p:pic>
        <p:nvPicPr>
          <p:cNvPr id="5" name="Picture 4" descr="A red background with white text&#10;&#10;Description automatically generated with low confidence">
            <a:extLst>
              <a:ext uri="{FF2B5EF4-FFF2-40B4-BE49-F238E27FC236}">
                <a16:creationId xmlns:a16="http://schemas.microsoft.com/office/drawing/2014/main" id="{EB2E20C8-9305-D2B1-35E8-459904334030}"/>
              </a:ext>
            </a:extLst>
          </p:cNvPr>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995786" y="6150279"/>
            <a:ext cx="2148214" cy="582460"/>
          </a:xfrm>
          <a:prstGeom prst="rect">
            <a:avLst/>
          </a:prstGeom>
        </p:spPr>
      </p:pic>
      <p:sp>
        <p:nvSpPr>
          <p:cNvPr id="12" name="Title 14">
            <a:extLst>
              <a:ext uri="{FF2B5EF4-FFF2-40B4-BE49-F238E27FC236}">
                <a16:creationId xmlns:a16="http://schemas.microsoft.com/office/drawing/2014/main" id="{95D9785E-9C87-E80E-6CB7-697236326C45}"/>
              </a:ext>
            </a:extLst>
          </p:cNvPr>
          <p:cNvSpPr>
            <a:spLocks noGrp="1"/>
          </p:cNvSpPr>
          <p:nvPr>
            <p:ph type="title"/>
          </p:nvPr>
        </p:nvSpPr>
        <p:spPr>
          <a:xfrm>
            <a:off x="628650" y="3864334"/>
            <a:ext cx="4342111" cy="1194318"/>
          </a:xfrm>
        </p:spPr>
        <p:txBody>
          <a:bodyPr wrap="square" lIns="0" tIns="0" rIns="0" bIns="0">
            <a:noAutofit/>
          </a:bodyPr>
          <a:lstStyle>
            <a:lvl1pPr>
              <a:lnSpc>
                <a:spcPts val="4500"/>
              </a:lnSpc>
              <a:defRPr sz="4500" b="1" i="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AU" dirty="0"/>
          </a:p>
        </p:txBody>
      </p:sp>
      <p:sp>
        <p:nvSpPr>
          <p:cNvPr id="13" name="Content Placeholder 19">
            <a:extLst>
              <a:ext uri="{FF2B5EF4-FFF2-40B4-BE49-F238E27FC236}">
                <a16:creationId xmlns:a16="http://schemas.microsoft.com/office/drawing/2014/main" id="{33691AC3-6B4F-AE35-92A3-40BE50F02264}"/>
              </a:ext>
            </a:extLst>
          </p:cNvPr>
          <p:cNvSpPr>
            <a:spLocks noGrp="1"/>
          </p:cNvSpPr>
          <p:nvPr>
            <p:ph sz="quarter" idx="10"/>
          </p:nvPr>
        </p:nvSpPr>
        <p:spPr>
          <a:xfrm>
            <a:off x="628650" y="5095973"/>
            <a:ext cx="4342111" cy="338928"/>
          </a:xfrm>
        </p:spPr>
        <p:txBody>
          <a:bodyPr wrap="square" lIns="0" tIns="0" rIns="0" bIns="0">
            <a:noAutofit/>
          </a:bodyPr>
          <a:lstStyle>
            <a:lvl1pPr marL="0" indent="0">
              <a:buNone/>
              <a:defRPr sz="2500" b="0" i="0">
                <a:solidFill>
                  <a:schemeClr val="bg1"/>
                </a:solidFill>
                <a:latin typeface="Arial" panose="020B0604020202020204" pitchFamily="34" charset="0"/>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367379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7A8CAEB-FEDE-05AC-3F9B-B6E392604246}"/>
              </a:ext>
            </a:extLst>
          </p:cNvPr>
          <p:cNvSpPr/>
          <p:nvPr userDrawn="1"/>
        </p:nvSpPr>
        <p:spPr>
          <a:xfrm>
            <a:off x="0" y="0"/>
            <a:ext cx="9144000" cy="6858000"/>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descr="A white text on a black background&#10;&#10;Description automatically generated with medium confidence">
            <a:extLst>
              <a:ext uri="{FF2B5EF4-FFF2-40B4-BE49-F238E27FC236}">
                <a16:creationId xmlns:a16="http://schemas.microsoft.com/office/drawing/2014/main" id="{07A8DA32-1A53-1F5D-8D75-9FF7091944F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430884" y="6208836"/>
            <a:ext cx="1422855" cy="464374"/>
          </a:xfrm>
          <a:prstGeom prst="rect">
            <a:avLst/>
          </a:prstGeom>
        </p:spPr>
      </p:pic>
      <p:pic>
        <p:nvPicPr>
          <p:cNvPr id="5" name="Picture 4">
            <a:extLst>
              <a:ext uri="{FF2B5EF4-FFF2-40B4-BE49-F238E27FC236}">
                <a16:creationId xmlns:a16="http://schemas.microsoft.com/office/drawing/2014/main" id="{0C5BD393-F41B-B0A5-B9FE-89FD07F049C2}"/>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051810" y="3339096"/>
            <a:ext cx="3040380" cy="179807"/>
          </a:xfrm>
          <a:prstGeom prst="rect">
            <a:avLst/>
          </a:prstGeom>
        </p:spPr>
      </p:pic>
    </p:spTree>
    <p:extLst>
      <p:ext uri="{BB962C8B-B14F-4D97-AF65-F5344CB8AC3E}">
        <p14:creationId xmlns:p14="http://schemas.microsoft.com/office/powerpoint/2010/main" val="1443377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1 image">
    <p:spTree>
      <p:nvGrpSpPr>
        <p:cNvPr id="1" name=""/>
        <p:cNvGrpSpPr/>
        <p:nvPr/>
      </p:nvGrpSpPr>
      <p:grpSpPr>
        <a:xfrm>
          <a:off x="0" y="0"/>
          <a:ext cx="0" cy="0"/>
          <a:chOff x="0" y="0"/>
          <a:chExt cx="0" cy="0"/>
        </a:xfrm>
      </p:grpSpPr>
      <p:sp>
        <p:nvSpPr>
          <p:cNvPr id="2" name="Title 1"/>
          <p:cNvSpPr>
            <a:spLocks noGrp="1"/>
          </p:cNvSpPr>
          <p:nvPr>
            <p:ph type="title"/>
          </p:nvPr>
        </p:nvSpPr>
        <p:spPr>
          <a:xfrm>
            <a:off x="522439" y="4207364"/>
            <a:ext cx="8304319" cy="496995"/>
          </a:xfrm>
        </p:spPr>
        <p:txBody>
          <a:bodyPr>
            <a:normAutofit/>
          </a:bodyPr>
          <a:lstStyle>
            <a:lvl1pPr>
              <a:defRPr sz="4000" b="1"/>
            </a:lvl1pPr>
          </a:lstStyle>
          <a:p>
            <a:r>
              <a:rPr lang="en-GB" dirty="0"/>
              <a:t>Click to edit Master title style</a:t>
            </a:r>
            <a:endParaRPr lang="en-US" dirty="0"/>
          </a:p>
        </p:txBody>
      </p:sp>
      <p:sp>
        <p:nvSpPr>
          <p:cNvPr id="3" name="Content Placeholder 2"/>
          <p:cNvSpPr>
            <a:spLocks noGrp="1"/>
          </p:cNvSpPr>
          <p:nvPr>
            <p:ph idx="1"/>
          </p:nvPr>
        </p:nvSpPr>
        <p:spPr>
          <a:xfrm>
            <a:off x="522439" y="4784982"/>
            <a:ext cx="8304319" cy="442308"/>
          </a:xfrm>
        </p:spPr>
        <p:txBody>
          <a:bodyPr/>
          <a:lstStyle>
            <a:lvl1pPr marL="0" indent="0">
              <a:buNone/>
              <a:defRPr/>
            </a:lvl1pPr>
          </a:lstStyle>
          <a:p>
            <a:pPr lvl="0"/>
            <a:r>
              <a:rPr lang="en-GB" dirty="0"/>
              <a:t>Click to edit Master text styles</a:t>
            </a:r>
          </a:p>
        </p:txBody>
      </p:sp>
      <p:sp>
        <p:nvSpPr>
          <p:cNvPr id="7" name="Rectangle 6">
            <a:extLst>
              <a:ext uri="{FF2B5EF4-FFF2-40B4-BE49-F238E27FC236}">
                <a16:creationId xmlns:a16="http://schemas.microsoft.com/office/drawing/2014/main" id="{467F2605-D2C0-E763-EC9D-4DB3C6BC00EA}"/>
              </a:ext>
            </a:extLst>
          </p:cNvPr>
          <p:cNvSpPr/>
          <p:nvPr userDrawn="1"/>
        </p:nvSpPr>
        <p:spPr>
          <a:xfrm>
            <a:off x="0" y="0"/>
            <a:ext cx="9144000" cy="868472"/>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8" name="Picture 7" descr="A red background with white text&#10;&#10;Description automatically generated with low confidence">
            <a:extLst>
              <a:ext uri="{FF2B5EF4-FFF2-40B4-BE49-F238E27FC236}">
                <a16:creationId xmlns:a16="http://schemas.microsoft.com/office/drawing/2014/main" id="{79A76A6C-CC45-8502-052F-38B3CF6F136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995786" y="6150279"/>
            <a:ext cx="2148214" cy="582460"/>
          </a:xfrm>
          <a:prstGeom prst="rect">
            <a:avLst/>
          </a:prstGeom>
        </p:spPr>
      </p:pic>
      <p:pic>
        <p:nvPicPr>
          <p:cNvPr id="9" name="Picture 8">
            <a:extLst>
              <a:ext uri="{FF2B5EF4-FFF2-40B4-BE49-F238E27FC236}">
                <a16:creationId xmlns:a16="http://schemas.microsoft.com/office/drawing/2014/main" id="{F9FF0ADA-60D8-2C67-E691-CBE6F4C2479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22440" y="434322"/>
            <a:ext cx="2362200" cy="139700"/>
          </a:xfrm>
          <a:prstGeom prst="rect">
            <a:avLst/>
          </a:prstGeom>
        </p:spPr>
      </p:pic>
      <p:pic>
        <p:nvPicPr>
          <p:cNvPr id="10" name="Picture 9" descr="A white text on a black background&#10;&#10;Description automatically generated with medium confidence">
            <a:extLst>
              <a:ext uri="{FF2B5EF4-FFF2-40B4-BE49-F238E27FC236}">
                <a16:creationId xmlns:a16="http://schemas.microsoft.com/office/drawing/2014/main" id="{CEC88192-E4B9-9001-7604-02A8604C886A}"/>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939506" y="320022"/>
            <a:ext cx="1816100" cy="368300"/>
          </a:xfrm>
          <a:prstGeom prst="rect">
            <a:avLst/>
          </a:prstGeom>
        </p:spPr>
      </p:pic>
      <p:sp>
        <p:nvSpPr>
          <p:cNvPr id="5" name="Picture Placeholder 4">
            <a:extLst>
              <a:ext uri="{FF2B5EF4-FFF2-40B4-BE49-F238E27FC236}">
                <a16:creationId xmlns:a16="http://schemas.microsoft.com/office/drawing/2014/main" id="{DFEDA85A-4FC7-177A-1D6C-DB31C801D78B}"/>
              </a:ext>
            </a:extLst>
          </p:cNvPr>
          <p:cNvSpPr>
            <a:spLocks noGrp="1"/>
          </p:cNvSpPr>
          <p:nvPr>
            <p:ph type="pic" sz="quarter" idx="10"/>
          </p:nvPr>
        </p:nvSpPr>
        <p:spPr>
          <a:xfrm>
            <a:off x="0" y="871646"/>
            <a:ext cx="9144000" cy="2412729"/>
          </a:xfrm>
        </p:spPr>
        <p:txBody>
          <a:bodyPr/>
          <a:lstStyle/>
          <a:p>
            <a:endParaRPr lang="en-AU"/>
          </a:p>
        </p:txBody>
      </p:sp>
    </p:spTree>
    <p:extLst>
      <p:ext uri="{BB962C8B-B14F-4D97-AF65-F5344CB8AC3E}">
        <p14:creationId xmlns:p14="http://schemas.microsoft.com/office/powerpoint/2010/main" val="104076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3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67F2605-D2C0-E763-EC9D-4DB3C6BC00EA}"/>
              </a:ext>
            </a:extLst>
          </p:cNvPr>
          <p:cNvSpPr/>
          <p:nvPr userDrawn="1"/>
        </p:nvSpPr>
        <p:spPr>
          <a:xfrm>
            <a:off x="0" y="0"/>
            <a:ext cx="9144000" cy="868472"/>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8" name="Picture 7" descr="A red background with white text&#10;&#10;Description automatically generated with low confidence">
            <a:extLst>
              <a:ext uri="{FF2B5EF4-FFF2-40B4-BE49-F238E27FC236}">
                <a16:creationId xmlns:a16="http://schemas.microsoft.com/office/drawing/2014/main" id="{79A76A6C-CC45-8502-052F-38B3CF6F136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6995786" y="6150279"/>
            <a:ext cx="2148214" cy="582460"/>
          </a:xfrm>
          <a:prstGeom prst="rect">
            <a:avLst/>
          </a:prstGeom>
        </p:spPr>
      </p:pic>
      <p:pic>
        <p:nvPicPr>
          <p:cNvPr id="9" name="Picture 8">
            <a:extLst>
              <a:ext uri="{FF2B5EF4-FFF2-40B4-BE49-F238E27FC236}">
                <a16:creationId xmlns:a16="http://schemas.microsoft.com/office/drawing/2014/main" id="{F9FF0ADA-60D8-2C67-E691-CBE6F4C24791}"/>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22440" y="434322"/>
            <a:ext cx="2362200" cy="139700"/>
          </a:xfrm>
          <a:prstGeom prst="rect">
            <a:avLst/>
          </a:prstGeom>
        </p:spPr>
      </p:pic>
      <p:pic>
        <p:nvPicPr>
          <p:cNvPr id="10" name="Picture 9" descr="A white text on a black background&#10;&#10;Description automatically generated with medium confidence">
            <a:extLst>
              <a:ext uri="{FF2B5EF4-FFF2-40B4-BE49-F238E27FC236}">
                <a16:creationId xmlns:a16="http://schemas.microsoft.com/office/drawing/2014/main" id="{CEC88192-E4B9-9001-7604-02A8604C886A}"/>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6939506" y="320022"/>
            <a:ext cx="1816100" cy="368300"/>
          </a:xfrm>
          <a:prstGeom prst="rect">
            <a:avLst/>
          </a:prstGeom>
        </p:spPr>
      </p:pic>
      <p:sp>
        <p:nvSpPr>
          <p:cNvPr id="5" name="Picture Placeholder 4">
            <a:extLst>
              <a:ext uri="{FF2B5EF4-FFF2-40B4-BE49-F238E27FC236}">
                <a16:creationId xmlns:a16="http://schemas.microsoft.com/office/drawing/2014/main" id="{DFEDA85A-4FC7-177A-1D6C-DB31C801D78B}"/>
              </a:ext>
            </a:extLst>
          </p:cNvPr>
          <p:cNvSpPr>
            <a:spLocks noGrp="1"/>
          </p:cNvSpPr>
          <p:nvPr>
            <p:ph type="pic" sz="quarter" idx="10"/>
          </p:nvPr>
        </p:nvSpPr>
        <p:spPr>
          <a:xfrm>
            <a:off x="0" y="871646"/>
            <a:ext cx="3011650" cy="2412729"/>
          </a:xfrm>
        </p:spPr>
        <p:txBody>
          <a:bodyPr/>
          <a:lstStyle/>
          <a:p>
            <a:endParaRPr lang="en-AU"/>
          </a:p>
        </p:txBody>
      </p:sp>
      <p:sp>
        <p:nvSpPr>
          <p:cNvPr id="6" name="Picture Placeholder 4">
            <a:extLst>
              <a:ext uri="{FF2B5EF4-FFF2-40B4-BE49-F238E27FC236}">
                <a16:creationId xmlns:a16="http://schemas.microsoft.com/office/drawing/2014/main" id="{C1516D73-21EE-5202-D6F7-FA39FD85DF89}"/>
              </a:ext>
            </a:extLst>
          </p:cNvPr>
          <p:cNvSpPr>
            <a:spLocks noGrp="1"/>
          </p:cNvSpPr>
          <p:nvPr>
            <p:ph type="pic" sz="quarter" idx="11"/>
          </p:nvPr>
        </p:nvSpPr>
        <p:spPr>
          <a:xfrm>
            <a:off x="3066175" y="871646"/>
            <a:ext cx="3011650" cy="2412729"/>
          </a:xfrm>
        </p:spPr>
        <p:txBody>
          <a:bodyPr/>
          <a:lstStyle/>
          <a:p>
            <a:endParaRPr lang="en-AU"/>
          </a:p>
        </p:txBody>
      </p:sp>
      <p:sp>
        <p:nvSpPr>
          <p:cNvPr id="11" name="Picture Placeholder 4">
            <a:extLst>
              <a:ext uri="{FF2B5EF4-FFF2-40B4-BE49-F238E27FC236}">
                <a16:creationId xmlns:a16="http://schemas.microsoft.com/office/drawing/2014/main" id="{459A91D1-9922-5A5F-0CE6-9BE06D6AFA45}"/>
              </a:ext>
            </a:extLst>
          </p:cNvPr>
          <p:cNvSpPr>
            <a:spLocks noGrp="1"/>
          </p:cNvSpPr>
          <p:nvPr>
            <p:ph type="pic" sz="quarter" idx="12"/>
          </p:nvPr>
        </p:nvSpPr>
        <p:spPr>
          <a:xfrm>
            <a:off x="6132350" y="871646"/>
            <a:ext cx="3011650" cy="2412729"/>
          </a:xfrm>
        </p:spPr>
        <p:txBody>
          <a:bodyPr/>
          <a:lstStyle/>
          <a:p>
            <a:endParaRPr lang="en-AU"/>
          </a:p>
        </p:txBody>
      </p:sp>
      <p:sp>
        <p:nvSpPr>
          <p:cNvPr id="12" name="Title 1">
            <a:extLst>
              <a:ext uri="{FF2B5EF4-FFF2-40B4-BE49-F238E27FC236}">
                <a16:creationId xmlns:a16="http://schemas.microsoft.com/office/drawing/2014/main" id="{9BA6F97A-CBAA-F372-CCA4-E281052AB90B}"/>
              </a:ext>
            </a:extLst>
          </p:cNvPr>
          <p:cNvSpPr>
            <a:spLocks noGrp="1"/>
          </p:cNvSpPr>
          <p:nvPr>
            <p:ph type="title"/>
          </p:nvPr>
        </p:nvSpPr>
        <p:spPr>
          <a:xfrm>
            <a:off x="522439" y="4207364"/>
            <a:ext cx="8304319" cy="496995"/>
          </a:xfrm>
        </p:spPr>
        <p:txBody>
          <a:bodyPr>
            <a:normAutofit/>
          </a:bodyPr>
          <a:lstStyle>
            <a:lvl1pPr>
              <a:defRPr sz="4000" b="1"/>
            </a:lvl1pPr>
          </a:lstStyle>
          <a:p>
            <a:r>
              <a:rPr lang="en-GB" dirty="0"/>
              <a:t>Click to edit Master title style</a:t>
            </a:r>
            <a:endParaRPr lang="en-US" dirty="0"/>
          </a:p>
        </p:txBody>
      </p:sp>
      <p:sp>
        <p:nvSpPr>
          <p:cNvPr id="13" name="Content Placeholder 2">
            <a:extLst>
              <a:ext uri="{FF2B5EF4-FFF2-40B4-BE49-F238E27FC236}">
                <a16:creationId xmlns:a16="http://schemas.microsoft.com/office/drawing/2014/main" id="{2D4BDA7E-46A2-F110-6A5E-7167D2227E3B}"/>
              </a:ext>
            </a:extLst>
          </p:cNvPr>
          <p:cNvSpPr>
            <a:spLocks noGrp="1"/>
          </p:cNvSpPr>
          <p:nvPr>
            <p:ph idx="1"/>
          </p:nvPr>
        </p:nvSpPr>
        <p:spPr>
          <a:xfrm>
            <a:off x="522439" y="4784982"/>
            <a:ext cx="8304319" cy="442308"/>
          </a:xfrm>
        </p:spPr>
        <p:txBody>
          <a:bodyPr/>
          <a:lstStyle>
            <a:lvl1pPr marL="0" indent="0">
              <a:buNone/>
              <a:defRPr/>
            </a:lvl1pPr>
          </a:lstStyle>
          <a:p>
            <a:pPr lvl="0"/>
            <a:r>
              <a:rPr lang="en-GB" dirty="0"/>
              <a:t>Click to edit Master text styles</a:t>
            </a:r>
          </a:p>
        </p:txBody>
      </p:sp>
    </p:spTree>
    <p:extLst>
      <p:ext uri="{BB962C8B-B14F-4D97-AF65-F5344CB8AC3E}">
        <p14:creationId xmlns:p14="http://schemas.microsoft.com/office/powerpoint/2010/main" val="2973220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op banner bullet point">
    <p:spTree>
      <p:nvGrpSpPr>
        <p:cNvPr id="1" name=""/>
        <p:cNvGrpSpPr/>
        <p:nvPr/>
      </p:nvGrpSpPr>
      <p:grpSpPr>
        <a:xfrm>
          <a:off x="0" y="0"/>
          <a:ext cx="0" cy="0"/>
          <a:chOff x="0" y="0"/>
          <a:chExt cx="0" cy="0"/>
        </a:xfrm>
      </p:grpSpPr>
      <p:sp>
        <p:nvSpPr>
          <p:cNvPr id="2" name="Title 1"/>
          <p:cNvSpPr>
            <a:spLocks noGrp="1"/>
          </p:cNvSpPr>
          <p:nvPr>
            <p:ph type="title"/>
          </p:nvPr>
        </p:nvSpPr>
        <p:spPr>
          <a:xfrm>
            <a:off x="522439" y="1008344"/>
            <a:ext cx="8304319" cy="1325563"/>
          </a:xfrm>
        </p:spPr>
        <p:txBody>
          <a:bodyPr>
            <a:normAutofit/>
          </a:bodyPr>
          <a:lstStyle>
            <a:lvl1pPr>
              <a:defRPr sz="4000" b="1"/>
            </a:lvl1pPr>
          </a:lstStyle>
          <a:p>
            <a:r>
              <a:rPr lang="en-GB" dirty="0"/>
              <a:t>Click to edit Master title style</a:t>
            </a:r>
            <a:endParaRPr lang="en-US" dirty="0"/>
          </a:p>
        </p:txBody>
      </p:sp>
      <p:sp>
        <p:nvSpPr>
          <p:cNvPr id="3" name="Content Placeholder 2"/>
          <p:cNvSpPr>
            <a:spLocks noGrp="1"/>
          </p:cNvSpPr>
          <p:nvPr>
            <p:ph idx="1"/>
          </p:nvPr>
        </p:nvSpPr>
        <p:spPr>
          <a:xfrm>
            <a:off x="522439" y="2468843"/>
            <a:ext cx="8304319" cy="342810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Rectangle 6">
            <a:extLst>
              <a:ext uri="{FF2B5EF4-FFF2-40B4-BE49-F238E27FC236}">
                <a16:creationId xmlns:a16="http://schemas.microsoft.com/office/drawing/2014/main" id="{467F2605-D2C0-E763-EC9D-4DB3C6BC00EA}"/>
              </a:ext>
            </a:extLst>
          </p:cNvPr>
          <p:cNvSpPr/>
          <p:nvPr userDrawn="1"/>
        </p:nvSpPr>
        <p:spPr>
          <a:xfrm>
            <a:off x="0" y="0"/>
            <a:ext cx="9144000" cy="868472"/>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9" name="Picture 8">
            <a:extLst>
              <a:ext uri="{FF2B5EF4-FFF2-40B4-BE49-F238E27FC236}">
                <a16:creationId xmlns:a16="http://schemas.microsoft.com/office/drawing/2014/main" id="{F9FF0ADA-60D8-2C67-E691-CBE6F4C2479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22440" y="434322"/>
            <a:ext cx="2362200" cy="139700"/>
          </a:xfrm>
          <a:prstGeom prst="rect">
            <a:avLst/>
          </a:prstGeom>
        </p:spPr>
      </p:pic>
      <p:pic>
        <p:nvPicPr>
          <p:cNvPr id="10" name="Picture 9" descr="A white text on a black background&#10;&#10;Description automatically generated with medium confidence">
            <a:extLst>
              <a:ext uri="{FF2B5EF4-FFF2-40B4-BE49-F238E27FC236}">
                <a16:creationId xmlns:a16="http://schemas.microsoft.com/office/drawing/2014/main" id="{CEC88192-E4B9-9001-7604-02A8604C886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39506" y="320022"/>
            <a:ext cx="1816100" cy="368300"/>
          </a:xfrm>
          <a:prstGeom prst="rect">
            <a:avLst/>
          </a:prstGeom>
        </p:spPr>
      </p:pic>
      <p:sp>
        <p:nvSpPr>
          <p:cNvPr id="5" name="Slide Number Placeholder 16">
            <a:extLst>
              <a:ext uri="{FF2B5EF4-FFF2-40B4-BE49-F238E27FC236}">
                <a16:creationId xmlns:a16="http://schemas.microsoft.com/office/drawing/2014/main" id="{EF22E50A-0FA3-BF27-99ED-E4129A96E0FF}"/>
              </a:ext>
            </a:extLst>
          </p:cNvPr>
          <p:cNvSpPr>
            <a:spLocks noGrp="1"/>
          </p:cNvSpPr>
          <p:nvPr>
            <p:ph type="sldNum" sz="quarter" idx="10"/>
          </p:nvPr>
        </p:nvSpPr>
        <p:spPr>
          <a:xfrm>
            <a:off x="7172131" y="6438123"/>
            <a:ext cx="1623524" cy="256812"/>
          </a:xfrm>
        </p:spPr>
        <p:txBody>
          <a:bodyPr/>
          <a:lstStyle>
            <a:lvl1pPr>
              <a:defRPr>
                <a:solidFill>
                  <a:schemeClr val="accent1"/>
                </a:solidFill>
              </a:defRPr>
            </a:lvl1pPr>
          </a:lstStyle>
          <a:p>
            <a:fld id="{0790C52D-9778-8644-8ABE-D42EAEFA0C84}" type="slidenum">
              <a:rPr lang="en-AU" smtClean="0"/>
              <a:pPr/>
              <a:t>‹#›</a:t>
            </a:fld>
            <a:endParaRPr lang="en-AU" dirty="0"/>
          </a:p>
        </p:txBody>
      </p:sp>
    </p:spTree>
    <p:extLst>
      <p:ext uri="{BB962C8B-B14F-4D97-AF65-F5344CB8AC3E}">
        <p14:creationId xmlns:p14="http://schemas.microsoft.com/office/powerpoint/2010/main" val="12647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poi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F6B30D7-BBAF-4BE4-E100-894AE11F859B}"/>
              </a:ext>
            </a:extLst>
          </p:cNvPr>
          <p:cNvSpPr/>
          <p:nvPr userDrawn="1"/>
        </p:nvSpPr>
        <p:spPr>
          <a:xfrm>
            <a:off x="2755640" y="6438122"/>
            <a:ext cx="6388359" cy="256812"/>
          </a:xfrm>
          <a:prstGeom prst="rect">
            <a:avLst/>
          </a:prstGeom>
          <a:gradFill flip="none" rotWithShape="1">
            <a:gsLst>
              <a:gs pos="0">
                <a:srgbClr val="AC1D37"/>
              </a:gs>
              <a:gs pos="100000">
                <a:srgbClr val="830E26"/>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5" name="Picture 14" descr="A picture containing screenshot, white, design&#10;&#10;Description automatically generated">
            <a:extLst>
              <a:ext uri="{FF2B5EF4-FFF2-40B4-BE49-F238E27FC236}">
                <a16:creationId xmlns:a16="http://schemas.microsoft.com/office/drawing/2014/main" id="{9A3604A2-A8D1-444D-F1F5-5442BFF6FBA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71905"/>
          <a:stretch/>
        </p:blipFill>
        <p:spPr>
          <a:xfrm>
            <a:off x="0" y="6344432"/>
            <a:ext cx="2569029" cy="513567"/>
          </a:xfrm>
          <a:prstGeom prst="rect">
            <a:avLst/>
          </a:prstGeom>
        </p:spPr>
      </p:pic>
      <p:sp>
        <p:nvSpPr>
          <p:cNvPr id="17" name="Slide Number Placeholder 16">
            <a:extLst>
              <a:ext uri="{FF2B5EF4-FFF2-40B4-BE49-F238E27FC236}">
                <a16:creationId xmlns:a16="http://schemas.microsoft.com/office/drawing/2014/main" id="{1D5BECD9-B2BB-E12D-1B3D-485E0EA5AB7B}"/>
              </a:ext>
            </a:extLst>
          </p:cNvPr>
          <p:cNvSpPr>
            <a:spLocks noGrp="1"/>
          </p:cNvSpPr>
          <p:nvPr>
            <p:ph type="sldNum" sz="quarter" idx="10"/>
          </p:nvPr>
        </p:nvSpPr>
        <p:spPr>
          <a:xfrm>
            <a:off x="7172131" y="6438123"/>
            <a:ext cx="1623524" cy="256812"/>
          </a:xfrm>
        </p:spPr>
        <p:txBody>
          <a:bodyPr/>
          <a:lstStyle/>
          <a:p>
            <a:fld id="{0790C52D-9778-8644-8ABE-D42EAEFA0C84}" type="slidenum">
              <a:rPr lang="en-AU" smtClean="0"/>
              <a:pPr/>
              <a:t>‹#›</a:t>
            </a:fld>
            <a:endParaRPr lang="en-AU" dirty="0"/>
          </a:p>
        </p:txBody>
      </p:sp>
      <p:sp>
        <p:nvSpPr>
          <p:cNvPr id="19" name="Title Placeholder 1">
            <a:extLst>
              <a:ext uri="{FF2B5EF4-FFF2-40B4-BE49-F238E27FC236}">
                <a16:creationId xmlns:a16="http://schemas.microsoft.com/office/drawing/2014/main" id="{A00F1C9F-2E14-2DF4-51CE-6D15C41B9330}"/>
              </a:ext>
            </a:extLst>
          </p:cNvPr>
          <p:cNvSpPr>
            <a:spLocks noGrp="1"/>
          </p:cNvSpPr>
          <p:nvPr>
            <p:ph type="title" hasCustomPrompt="1"/>
          </p:nvPr>
        </p:nvSpPr>
        <p:spPr>
          <a:xfrm>
            <a:off x="590940" y="365126"/>
            <a:ext cx="8204716" cy="1325563"/>
          </a:xfrm>
          <a:prstGeom prst="rect">
            <a:avLst/>
          </a:prstGeom>
        </p:spPr>
        <p:txBody>
          <a:bodyPr vert="horz" lIns="91440" tIns="45720" rIns="91440" bIns="45720" rtlCol="0" anchor="ctr">
            <a:normAutofit/>
          </a:bodyPr>
          <a:lstStyle/>
          <a:p>
            <a:r>
              <a:rPr lang="en-GB" dirty="0"/>
              <a:t>Click to edit headline</a:t>
            </a:r>
            <a:endParaRPr lang="en-US" dirty="0"/>
          </a:p>
        </p:txBody>
      </p:sp>
      <p:sp>
        <p:nvSpPr>
          <p:cNvPr id="20" name="Text Placeholder 2">
            <a:extLst>
              <a:ext uri="{FF2B5EF4-FFF2-40B4-BE49-F238E27FC236}">
                <a16:creationId xmlns:a16="http://schemas.microsoft.com/office/drawing/2014/main" id="{321ABA4C-E39D-EC09-F636-C0B49E5C637B}"/>
              </a:ext>
            </a:extLst>
          </p:cNvPr>
          <p:cNvSpPr>
            <a:spLocks noGrp="1"/>
          </p:cNvSpPr>
          <p:nvPr>
            <p:ph idx="1" hasCustomPrompt="1"/>
          </p:nvPr>
        </p:nvSpPr>
        <p:spPr>
          <a:xfrm>
            <a:off x="590940" y="1825625"/>
            <a:ext cx="8204716" cy="4351338"/>
          </a:xfrm>
          <a:prstGeom prst="rect">
            <a:avLst/>
          </a:prstGeom>
        </p:spPr>
        <p:txBody>
          <a:bodyPr vert="horz" lIns="91440" tIns="45720" rIns="91440" bIns="45720" rtlCol="0">
            <a:normAutofit/>
          </a:bodyPr>
          <a:lstStyle/>
          <a:p>
            <a:pPr lvl="0"/>
            <a:r>
              <a:rPr lang="en-GB" dirty="0"/>
              <a:t>Click to edit </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8079386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82673367-EEBE-C24C-9A14-E2FBC6EA4C0E}" type="slidenum">
              <a:rPr lang="en-AU" smtClean="0"/>
              <a:pPr/>
              <a:t>‹#›</a:t>
            </a:fld>
            <a:endParaRPr lang="en-AU"/>
          </a:p>
        </p:txBody>
      </p:sp>
    </p:spTree>
    <p:extLst>
      <p:ext uri="{BB962C8B-B14F-4D97-AF65-F5344CB8AC3E}">
        <p14:creationId xmlns:p14="http://schemas.microsoft.com/office/powerpoint/2010/main" val="1342942584"/>
      </p:ext>
    </p:extLst>
  </p:cSld>
  <p:clrMap bg1="lt1" tx1="dk1" bg2="lt2" tx2="dk2" accent1="accent1" accent2="accent2" accent3="accent3" accent4="accent4" accent5="accent5" accent6="accent6" hlink="hlink" folHlink="folHlink"/>
  <p:sldLayoutIdLst>
    <p:sldLayoutId id="2147483662" r:id="rId1"/>
    <p:sldLayoutId id="2147483686" r:id="rId2"/>
    <p:sldLayoutId id="2147483684" r:id="rId3"/>
    <p:sldLayoutId id="2147483685" r:id="rId4"/>
    <p:sldLayoutId id="2147483694" r:id="rId5"/>
  </p:sldLayoutIdLst>
  <p:hf hdr="0" ftr="0" dt="0"/>
  <p:txStyles>
    <p:titleStyle>
      <a:lvl1pPr algn="l" defTabSz="914400" rtl="0" eaLnBrk="1" latinLnBrk="0" hangingPunct="1">
        <a:lnSpc>
          <a:spcPct val="90000"/>
        </a:lnSpc>
        <a:spcBef>
          <a:spcPct val="0"/>
        </a:spcBef>
        <a:buNone/>
        <a:defRPr sz="4400"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0464" y="365126"/>
            <a:ext cx="8105191"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690464" y="1825625"/>
            <a:ext cx="8105191"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6" name="Slide Number Placeholder 15">
            <a:extLst>
              <a:ext uri="{FF2B5EF4-FFF2-40B4-BE49-F238E27FC236}">
                <a16:creationId xmlns:a16="http://schemas.microsoft.com/office/drawing/2014/main" id="{AF6C8209-470D-7505-3214-E52385333D78}"/>
              </a:ext>
            </a:extLst>
          </p:cNvPr>
          <p:cNvSpPr>
            <a:spLocks noGrp="1"/>
          </p:cNvSpPr>
          <p:nvPr>
            <p:ph type="sldNum" sz="quarter" idx="4"/>
          </p:nvPr>
        </p:nvSpPr>
        <p:spPr>
          <a:xfrm>
            <a:off x="6738255" y="6356350"/>
            <a:ext cx="2057400" cy="365125"/>
          </a:xfrm>
          <a:prstGeom prst="rect">
            <a:avLst/>
          </a:prstGeom>
        </p:spPr>
        <p:txBody>
          <a:bodyPr vert="horz" lIns="91440" tIns="45720" rIns="91440" bIns="45720" rtlCol="0" anchor="ctr"/>
          <a:lstStyle>
            <a:lvl1pPr algn="r">
              <a:defRPr sz="1000" b="1" i="0">
                <a:solidFill>
                  <a:schemeClr val="bg1"/>
                </a:solidFill>
                <a:latin typeface="Arial" panose="020B0604020202020204" pitchFamily="34" charset="0"/>
                <a:cs typeface="Arial" panose="020B0604020202020204" pitchFamily="34" charset="0"/>
              </a:defRPr>
            </a:lvl1pPr>
          </a:lstStyle>
          <a:p>
            <a:fld id="{0790C52D-9778-8644-8ABE-D42EAEFA0C84}" type="slidenum">
              <a:rPr lang="en-AU" smtClean="0"/>
              <a:pPr/>
              <a:t>‹#›</a:t>
            </a:fld>
            <a:endParaRPr lang="en-AU"/>
          </a:p>
        </p:txBody>
      </p:sp>
    </p:spTree>
    <p:extLst>
      <p:ext uri="{BB962C8B-B14F-4D97-AF65-F5344CB8AC3E}">
        <p14:creationId xmlns:p14="http://schemas.microsoft.com/office/powerpoint/2010/main" val="2266079673"/>
      </p:ext>
    </p:extLst>
  </p:cSld>
  <p:clrMap bg1="lt1" tx1="dk1" bg2="lt2" tx2="dk2" accent1="accent1" accent2="accent2" accent3="accent3" accent4="accent4" accent5="accent5" accent6="accent6" hlink="hlink" folHlink="folHlink"/>
  <p:sldLayoutIdLst>
    <p:sldLayoutId id="2147483689" r:id="rId1"/>
    <p:sldLayoutId id="2147483688" r:id="rId2"/>
    <p:sldLayoutId id="2147483674" r:id="rId3"/>
    <p:sldLayoutId id="2147483687" r:id="rId4"/>
    <p:sldLayoutId id="2147483690" r:id="rId5"/>
    <p:sldLayoutId id="2147483691" r:id="rId6"/>
    <p:sldLayoutId id="2147483692" r:id="rId7"/>
    <p:sldLayoutId id="2147483693" r:id="rId8"/>
  </p:sldLayoutIdLst>
  <p:hf hdr="0" ftr="0" dt="0"/>
  <p:txStyles>
    <p:titleStyle>
      <a:lvl1pPr algn="l" defTabSz="914400" rtl="0" eaLnBrk="1" latinLnBrk="0" hangingPunct="1">
        <a:lnSpc>
          <a:spcPct val="90000"/>
        </a:lnSpc>
        <a:spcBef>
          <a:spcPct val="0"/>
        </a:spcBef>
        <a:buNone/>
        <a:defRPr sz="4400" b="1" kern="1200">
          <a:solidFill>
            <a:schemeClr val="accent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productsafety.gov.au/" TargetMode="External"/><Relationship Id="rId3" Type="http://schemas.microsoft.com/office/2007/relationships/hdphoto" Target="../media/hdphoto1.wdp"/><Relationship Id="rId7" Type="http://schemas.microsoft.com/office/2007/relationships/hdphoto" Target="../media/hdphoto3.wdp"/><Relationship Id="rId2" Type="http://schemas.openxmlformats.org/officeDocument/2006/relationships/image" Target="../media/image21.png"/><Relationship Id="rId1" Type="http://schemas.openxmlformats.org/officeDocument/2006/relationships/slideLayout" Target="../slideLayouts/slideLayout12.xml"/><Relationship Id="rId6" Type="http://schemas.openxmlformats.org/officeDocument/2006/relationships/image" Target="../media/image23.png"/><Relationship Id="rId5" Type="http://schemas.microsoft.com/office/2007/relationships/hdphoto" Target="../media/hdphoto2.wdp"/><Relationship Id="rId4" Type="http://schemas.openxmlformats.org/officeDocument/2006/relationships/image" Target="../media/image22.png"/><Relationship Id="rId9" Type="http://schemas.openxmlformats.org/officeDocument/2006/relationships/hyperlink" Target="mailto:OFT.Safety@justice.qld.gov.a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9.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9.xml"/><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6CFD3C-73DC-400F-8CB0-9C04E67F3E8B}"/>
              </a:ext>
            </a:extLst>
          </p:cNvPr>
          <p:cNvSpPr>
            <a:spLocks noGrp="1"/>
          </p:cNvSpPr>
          <p:nvPr>
            <p:ph type="title"/>
          </p:nvPr>
        </p:nvSpPr>
        <p:spPr/>
        <p:txBody>
          <a:bodyPr/>
          <a:lstStyle/>
          <a:p>
            <a:r>
              <a:rPr kumimoji="0" lang="en-AU" sz="4400" b="0" i="0" u="none" strike="noStrike" kern="1200" cap="none" spc="0" normalizeH="0" baseline="0" noProof="0" dirty="0">
                <a:ln>
                  <a:noFill/>
                </a:ln>
                <a:solidFill>
                  <a:prstClr val="white"/>
                </a:solidFill>
                <a:effectLst/>
                <a:uLnTx/>
                <a:uFillTx/>
                <a:latin typeface="Bodoni MT" panose="02070603080606020203" pitchFamily="18" charset="0"/>
                <a:ea typeface="+mj-ea"/>
                <a:cs typeface="+mj-cs"/>
              </a:rPr>
              <a:t>Consumer Product Safety</a:t>
            </a:r>
            <a:endParaRPr lang="en-AU" dirty="0"/>
          </a:p>
        </p:txBody>
      </p:sp>
      <p:sp>
        <p:nvSpPr>
          <p:cNvPr id="7" name="Content Placeholder 6">
            <a:extLst>
              <a:ext uri="{FF2B5EF4-FFF2-40B4-BE49-F238E27FC236}">
                <a16:creationId xmlns:a16="http://schemas.microsoft.com/office/drawing/2014/main" id="{A75AC56D-BEDB-A3F0-BF70-3383C170EF2F}"/>
              </a:ext>
            </a:extLst>
          </p:cNvPr>
          <p:cNvSpPr>
            <a:spLocks noGrp="1"/>
          </p:cNvSpPr>
          <p:nvPr>
            <p:ph sz="quarter" idx="10"/>
          </p:nvPr>
        </p:nvSpPr>
        <p:spPr/>
        <p:txBody>
          <a:bodyPr/>
          <a:lstStyle/>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r>
              <a:rPr kumimoji="0" lang="en-AU" sz="2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Adrian Roudenko</a:t>
            </a: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r>
              <a:rPr kumimoji="0" lang="en-AU" sz="22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Manager Consumer Product Safety </a:t>
            </a: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endParaRPr kumimoji="0" lang="en-AU" sz="1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r>
              <a:rPr kumimoji="0" lang="en-AU" sz="1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Royal Australasian College of Surgeons </a:t>
            </a:r>
            <a:r>
              <a:rPr kumimoji="0" lang="en-AU" sz="1600" b="0" i="0" u="none" strike="noStrike" kern="1200" cap="none" spc="0" normalizeH="0" baseline="0" noProof="0" dirty="0" err="1">
                <a:ln>
                  <a:noFill/>
                </a:ln>
                <a:solidFill>
                  <a:prstClr val="white"/>
                </a:solidFill>
                <a:effectLst/>
                <a:uLnTx/>
                <a:uFillTx/>
                <a:latin typeface="Palatino Linotype" panose="02040502050505030304" pitchFamily="18" charset="0"/>
                <a:ea typeface="+mn-ea"/>
                <a:cs typeface="+mn-cs"/>
              </a:rPr>
              <a:t>eMOBILITY</a:t>
            </a:r>
            <a:r>
              <a:rPr kumimoji="0" lang="en-AU" sz="1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workshop</a:t>
            </a: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endParaRPr kumimoji="0" lang="en-AU" sz="1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endParaRP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r>
              <a:rPr kumimoji="0" lang="en-AU" sz="16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17 November 2023</a:t>
            </a:r>
          </a:p>
          <a:p>
            <a:endParaRPr lang="en-AU" dirty="0"/>
          </a:p>
        </p:txBody>
      </p:sp>
    </p:spTree>
    <p:extLst>
      <p:ext uri="{BB962C8B-B14F-4D97-AF65-F5344CB8AC3E}">
        <p14:creationId xmlns:p14="http://schemas.microsoft.com/office/powerpoint/2010/main" val="28070256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0AD64-6051-1799-99EE-76B6D7394F96}"/>
              </a:ext>
            </a:extLst>
          </p:cNvPr>
          <p:cNvSpPr>
            <a:spLocks noGrp="1"/>
          </p:cNvSpPr>
          <p:nvPr>
            <p:ph type="sldNum" sz="quarter" idx="10"/>
          </p:nvPr>
        </p:nvSpPr>
        <p:spPr/>
        <p:txBody>
          <a:bodyPr/>
          <a:lstStyle/>
          <a:p>
            <a:fld id="{0790C52D-9778-8644-8ABE-D42EAEFA0C84}" type="slidenum">
              <a:rPr lang="en-AU" smtClean="0"/>
              <a:pPr/>
              <a:t>10</a:t>
            </a:fld>
            <a:endParaRPr lang="en-AU" dirty="0"/>
          </a:p>
        </p:txBody>
      </p:sp>
      <p:sp>
        <p:nvSpPr>
          <p:cNvPr id="4" name="TextBox 3">
            <a:extLst>
              <a:ext uri="{FF2B5EF4-FFF2-40B4-BE49-F238E27FC236}">
                <a16:creationId xmlns:a16="http://schemas.microsoft.com/office/drawing/2014/main" id="{80405DEB-D168-43EB-B059-1E5A818804BD}"/>
              </a:ext>
            </a:extLst>
          </p:cNvPr>
          <p:cNvSpPr txBox="1"/>
          <p:nvPr/>
        </p:nvSpPr>
        <p:spPr>
          <a:xfrm>
            <a:off x="650930" y="470904"/>
            <a:ext cx="7795646" cy="584775"/>
          </a:xfrm>
          <a:prstGeom prst="rect">
            <a:avLst/>
          </a:prstGeom>
          <a:noFill/>
        </p:spPr>
        <p:txBody>
          <a:bodyPr wrap="square">
            <a:spAutoFit/>
          </a:bodyPr>
          <a:lstStyle/>
          <a:p>
            <a:r>
              <a:rPr kumimoji="0" lang="en-AU" sz="3200" b="0" i="0" u="none" strike="noStrike" kern="1200" cap="none" spc="0" normalizeH="0" baseline="0" noProof="0" dirty="0">
                <a:ln>
                  <a:noFill/>
                </a:ln>
                <a:solidFill>
                  <a:srgbClr val="A70240"/>
                </a:solidFill>
                <a:effectLst/>
                <a:uLnTx/>
                <a:uFillTx/>
                <a:latin typeface="Calibri Light" panose="020F0302020204030204"/>
                <a:ea typeface="+mj-ea"/>
                <a:cs typeface="+mj-cs"/>
              </a:rPr>
              <a:t>More information</a:t>
            </a:r>
            <a:endParaRPr lang="en-AU" dirty="0"/>
          </a:p>
        </p:txBody>
      </p:sp>
      <p:pic>
        <p:nvPicPr>
          <p:cNvPr id="5" name="Picture 4">
            <a:extLst>
              <a:ext uri="{FF2B5EF4-FFF2-40B4-BE49-F238E27FC236}">
                <a16:creationId xmlns:a16="http://schemas.microsoft.com/office/drawing/2014/main" id="{F3EF2E1B-28A0-460E-9F3C-17AC425356F9}"/>
              </a:ext>
            </a:extLst>
          </p:cNvPr>
          <p:cNvPicPr>
            <a:picLocks noChangeAspect="1"/>
          </p:cNvPicPr>
          <p:nvPr/>
        </p:nvPicPr>
        <p:blipFill>
          <a:blip r:embed="rId2">
            <a:duotone>
              <a:srgbClr val="410099">
                <a:shade val="45000"/>
                <a:satMod val="135000"/>
              </a:srgb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97424" y="1414946"/>
            <a:ext cx="1439155" cy="1439155"/>
          </a:xfrm>
          <a:prstGeom prst="rect">
            <a:avLst/>
          </a:prstGeom>
          <a:ln>
            <a:noFill/>
          </a:ln>
        </p:spPr>
      </p:pic>
      <p:pic>
        <p:nvPicPr>
          <p:cNvPr id="6" name="Picture 5">
            <a:extLst>
              <a:ext uri="{FF2B5EF4-FFF2-40B4-BE49-F238E27FC236}">
                <a16:creationId xmlns:a16="http://schemas.microsoft.com/office/drawing/2014/main" id="{8B7C2C36-B3E4-46CA-8615-48DB783FF5B5}"/>
              </a:ext>
            </a:extLst>
          </p:cNvPr>
          <p:cNvPicPr>
            <a:picLocks noChangeAspect="1"/>
          </p:cNvPicPr>
          <p:nvPr/>
        </p:nvPicPr>
        <p:blipFill>
          <a:blip r:embed="rId2">
            <a:duotone>
              <a:srgbClr val="410099">
                <a:shade val="45000"/>
                <a:satMod val="135000"/>
              </a:srgb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97424" y="1414946"/>
            <a:ext cx="1439155" cy="1439155"/>
          </a:xfrm>
          <a:prstGeom prst="rect">
            <a:avLst/>
          </a:prstGeom>
          <a:ln>
            <a:noFill/>
          </a:ln>
        </p:spPr>
      </p:pic>
      <p:pic>
        <p:nvPicPr>
          <p:cNvPr id="7" name="Picture 6">
            <a:extLst>
              <a:ext uri="{FF2B5EF4-FFF2-40B4-BE49-F238E27FC236}">
                <a16:creationId xmlns:a16="http://schemas.microsoft.com/office/drawing/2014/main" id="{429435AC-007B-4A97-BD69-778D5BF928CF}"/>
              </a:ext>
            </a:extLst>
          </p:cNvPr>
          <p:cNvPicPr>
            <a:picLocks noChangeAspect="1"/>
          </p:cNvPicPr>
          <p:nvPr/>
        </p:nvPicPr>
        <p:blipFill>
          <a:blip r:embed="rId4">
            <a:duotone>
              <a:srgbClr val="410099">
                <a:shade val="45000"/>
                <a:satMod val="135000"/>
              </a:srgbClr>
              <a:prstClr val="white"/>
            </a:duotone>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66573" y="2854101"/>
            <a:ext cx="1300856" cy="1300856"/>
          </a:xfrm>
          <a:prstGeom prst="rect">
            <a:avLst/>
          </a:prstGeom>
        </p:spPr>
      </p:pic>
      <p:pic>
        <p:nvPicPr>
          <p:cNvPr id="8" name="Picture 7">
            <a:extLst>
              <a:ext uri="{FF2B5EF4-FFF2-40B4-BE49-F238E27FC236}">
                <a16:creationId xmlns:a16="http://schemas.microsoft.com/office/drawing/2014/main" id="{2FE81DB1-C379-4FD3-BF52-99195C3C946F}"/>
              </a:ext>
            </a:extLst>
          </p:cNvPr>
          <p:cNvPicPr>
            <a:picLocks noChangeAspect="1"/>
          </p:cNvPicPr>
          <p:nvPr/>
        </p:nvPicPr>
        <p:blipFill>
          <a:blip r:embed="rId6">
            <a:duotone>
              <a:srgbClr val="410099">
                <a:shade val="45000"/>
                <a:satMod val="135000"/>
              </a:srgbClr>
              <a:prstClr val="white"/>
            </a:duotone>
            <a:extLst>
              <a:ext uri="{BEBA8EAE-BF5A-486C-A8C5-ECC9F3942E4B}">
                <a14:imgProps xmlns:a14="http://schemas.microsoft.com/office/drawing/2010/main">
                  <a14:imgLayer r:embed="rId7">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34629" y="4033138"/>
            <a:ext cx="1300856" cy="1300856"/>
          </a:xfrm>
          <a:prstGeom prst="rect">
            <a:avLst/>
          </a:prstGeom>
        </p:spPr>
      </p:pic>
      <p:sp>
        <p:nvSpPr>
          <p:cNvPr id="10" name="TextBox 9">
            <a:extLst>
              <a:ext uri="{FF2B5EF4-FFF2-40B4-BE49-F238E27FC236}">
                <a16:creationId xmlns:a16="http://schemas.microsoft.com/office/drawing/2014/main" id="{A59AD21F-8F9A-4831-9EE7-98153FBB28EE}"/>
              </a:ext>
            </a:extLst>
          </p:cNvPr>
          <p:cNvSpPr txBox="1"/>
          <p:nvPr/>
        </p:nvSpPr>
        <p:spPr>
          <a:xfrm>
            <a:off x="2262753" y="1724308"/>
            <a:ext cx="4572000" cy="3083921"/>
          </a:xfrm>
          <a:prstGeom prst="rect">
            <a:avLst/>
          </a:prstGeom>
          <a:noFill/>
        </p:spPr>
        <p:txBody>
          <a:bodyPr wrap="square">
            <a:spAutoFit/>
          </a:bodyPr>
          <a:lstStyle/>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r>
              <a:rPr kumimoji="0" lang="en-AU" sz="2100" b="0" i="0" u="none" strike="noStrike" kern="1200" cap="none" spc="0" normalizeH="0" baseline="0" noProof="0" dirty="0">
                <a:ln>
                  <a:noFill/>
                </a:ln>
                <a:solidFill>
                  <a:srgbClr val="000000"/>
                </a:solidFill>
                <a:effectLst/>
                <a:uLnTx/>
                <a:uFillTx/>
                <a:latin typeface="Calibri" panose="020F0502020204030204"/>
                <a:ea typeface="+mn-ea"/>
                <a:cs typeface="+mn-cs"/>
              </a:rPr>
              <a:t>Manager Consumer Product Safety </a:t>
            </a: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r>
              <a:rPr kumimoji="0" lang="en-AU" sz="2100" b="0" i="0" u="none" strike="noStrike" kern="1200" cap="none" spc="0" normalizeH="0" baseline="0" noProof="0" dirty="0">
                <a:ln>
                  <a:noFill/>
                </a:ln>
                <a:solidFill>
                  <a:srgbClr val="000000"/>
                </a:solidFill>
                <a:effectLst/>
                <a:uLnTx/>
                <a:uFillTx/>
                <a:latin typeface="Calibri" panose="020F0502020204030204"/>
                <a:ea typeface="+mn-ea"/>
                <a:cs typeface="+mn-cs"/>
              </a:rPr>
              <a:t>	3738 8815</a:t>
            </a: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endParaRPr kumimoji="0" lang="en-AU" sz="21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endParaRPr kumimoji="0" lang="en-AU" sz="21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endParaRPr kumimoji="0" lang="en-AU" sz="21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r>
              <a:rPr kumimoji="0" lang="en-AU" sz="21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en-AU" sz="2100" b="0" i="0" u="none" strike="noStrike" kern="1200" cap="none" spc="0" normalizeH="0" baseline="0" noProof="0" dirty="0">
                <a:ln>
                  <a:noFill/>
                </a:ln>
                <a:solidFill>
                  <a:srgbClr val="000000"/>
                </a:solidFill>
                <a:effectLst/>
                <a:uLnTx/>
                <a:uFillTx/>
                <a:latin typeface="Calibri" panose="020F0502020204030204"/>
                <a:ea typeface="+mn-ea"/>
                <a:cs typeface="+mn-cs"/>
                <a:hlinkClick r:id="rId8"/>
              </a:rPr>
              <a:t>www.productsafety.gov.au</a:t>
            </a:r>
            <a:r>
              <a:rPr kumimoji="0" lang="en-AU" sz="2100" b="0" i="0" u="none" strike="noStrike" kern="1200" cap="none" spc="0" normalizeH="0" baseline="0" noProof="0" dirty="0">
                <a:ln>
                  <a:noFill/>
                </a:ln>
                <a:solidFill>
                  <a:srgbClr val="000000"/>
                </a:solidFill>
                <a:effectLst/>
                <a:uLnTx/>
                <a:uFillTx/>
                <a:latin typeface="Calibri" panose="020F0502020204030204"/>
                <a:ea typeface="+mn-ea"/>
                <a:cs typeface="+mn-cs"/>
              </a:rPr>
              <a:t> </a:t>
            </a:r>
            <a:endParaRPr kumimoji="0" lang="en-AU" sz="1800" b="0" i="0" u="none" strike="noStrike" kern="1200" cap="none" spc="0" normalizeH="0" baseline="0" noProof="0" dirty="0">
              <a:ln>
                <a:noFill/>
              </a:ln>
              <a:solidFill>
                <a:srgbClr val="410099"/>
              </a:solidFill>
              <a:effectLst/>
              <a:uLnTx/>
              <a:uFillTx/>
              <a:latin typeface="Arial"/>
              <a:ea typeface="+mn-ea"/>
              <a:cs typeface="+mn-cs"/>
            </a:endParaRP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endParaRPr kumimoji="0" lang="en-AU" sz="1800" b="0" i="0" u="none" strike="noStrike" kern="1200" cap="none" spc="0" normalizeH="0" baseline="0" noProof="0" dirty="0">
              <a:ln>
                <a:noFill/>
              </a:ln>
              <a:solidFill>
                <a:srgbClr val="410099"/>
              </a:solidFill>
              <a:effectLst/>
              <a:uLnTx/>
              <a:uFillTx/>
              <a:latin typeface="Arial"/>
              <a:ea typeface="+mn-ea"/>
              <a:cs typeface="+mn-cs"/>
            </a:endParaRP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endParaRPr kumimoji="0" lang="en-AU" sz="1800" b="0" i="0" u="none" strike="noStrike" kern="1200" cap="none" spc="0" normalizeH="0" baseline="0" noProof="0" dirty="0">
              <a:ln>
                <a:noFill/>
              </a:ln>
              <a:solidFill>
                <a:srgbClr val="410099"/>
              </a:solidFill>
              <a:effectLst/>
              <a:uLnTx/>
              <a:uFillTx/>
              <a:latin typeface="Arial"/>
              <a:ea typeface="+mn-ea"/>
              <a:cs typeface="+mn-cs"/>
            </a:endParaRP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r>
              <a:rPr kumimoji="0" lang="en-AU" sz="1800" b="0" i="0" u="none" strike="noStrike" kern="1200" cap="none" spc="0" normalizeH="0" baseline="0" noProof="0" dirty="0">
                <a:ln>
                  <a:noFill/>
                </a:ln>
                <a:solidFill>
                  <a:srgbClr val="410099"/>
                </a:solidFill>
                <a:effectLst/>
                <a:uLnTx/>
                <a:uFillTx/>
                <a:latin typeface="Arial"/>
                <a:ea typeface="+mn-ea"/>
                <a:cs typeface="+mn-cs"/>
              </a:rPr>
              <a:t>	</a:t>
            </a: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endParaRPr kumimoji="0" lang="en-AU" sz="1800" b="0" i="0" u="none" strike="noStrike" kern="1200" cap="none" spc="0" normalizeH="0" baseline="0" noProof="0" dirty="0">
              <a:ln>
                <a:noFill/>
              </a:ln>
              <a:solidFill>
                <a:srgbClr val="410099"/>
              </a:solidFill>
              <a:effectLst/>
              <a:uLnTx/>
              <a:uFillTx/>
              <a:latin typeface="Arial"/>
              <a:ea typeface="+mn-ea"/>
              <a:cs typeface="+mn-cs"/>
            </a:endParaRPr>
          </a:p>
          <a:p>
            <a:pPr marL="171450" marR="0" lvl="0" indent="-171450" algn="l" defTabSz="685800" rtl="0" eaLnBrk="1" fontAlgn="auto" latinLnBrk="0" hangingPunct="1">
              <a:lnSpc>
                <a:spcPct val="90000"/>
              </a:lnSpc>
              <a:spcBef>
                <a:spcPts val="0"/>
              </a:spcBef>
              <a:spcAft>
                <a:spcPts val="0"/>
              </a:spcAft>
              <a:buClr>
                <a:srgbClr val="000000"/>
              </a:buClr>
              <a:buSzTx/>
              <a:buFont typeface="Arial" panose="020B0604020202020204" pitchFamily="34" charset="0"/>
              <a:buNone/>
              <a:tabLst/>
              <a:defRPr/>
            </a:pPr>
            <a:r>
              <a:rPr kumimoji="0" lang="en-AU" sz="1800" b="0" i="0" u="none" strike="noStrike" kern="1200" cap="none" spc="0" normalizeH="0" baseline="0" noProof="0" dirty="0">
                <a:ln>
                  <a:noFill/>
                </a:ln>
                <a:solidFill>
                  <a:srgbClr val="410099"/>
                </a:solidFill>
                <a:effectLst/>
                <a:uLnTx/>
                <a:uFillTx/>
                <a:latin typeface="Arial"/>
                <a:ea typeface="+mn-ea"/>
                <a:cs typeface="+mn-cs"/>
              </a:rPr>
              <a:t>	</a:t>
            </a:r>
            <a:r>
              <a:rPr kumimoji="0" lang="en-AU" sz="1800" b="0" i="0" u="none" strike="noStrike" kern="1200" cap="none" spc="0" normalizeH="0" baseline="0" noProof="0" dirty="0">
                <a:ln>
                  <a:noFill/>
                </a:ln>
                <a:solidFill>
                  <a:srgbClr val="410099"/>
                </a:solidFill>
                <a:effectLst/>
                <a:uLnTx/>
                <a:uFillTx/>
                <a:latin typeface="Arial"/>
                <a:ea typeface="+mn-ea"/>
                <a:cs typeface="+mn-cs"/>
                <a:hlinkClick r:id="rId9"/>
              </a:rPr>
              <a:t>OFT.Safety@justice.qld.gov.au</a:t>
            </a:r>
            <a:r>
              <a:rPr kumimoji="0" lang="en-AU" sz="1800" b="0" i="0" u="none" strike="noStrike" kern="1200" cap="none" spc="0" normalizeH="0" baseline="0" noProof="0" dirty="0">
                <a:ln>
                  <a:noFill/>
                </a:ln>
                <a:solidFill>
                  <a:srgbClr val="410099"/>
                </a:solidFill>
                <a:effectLst/>
                <a:uLnTx/>
                <a:uFillTx/>
                <a:latin typeface="Arial"/>
                <a:ea typeface="+mn-ea"/>
                <a:cs typeface="+mn-cs"/>
              </a:rPr>
              <a:t> </a:t>
            </a:r>
          </a:p>
        </p:txBody>
      </p:sp>
    </p:spTree>
    <p:extLst>
      <p:ext uri="{BB962C8B-B14F-4D97-AF65-F5344CB8AC3E}">
        <p14:creationId xmlns:p14="http://schemas.microsoft.com/office/powerpoint/2010/main" val="40255542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8000"/>
            <a:lum/>
          </a:blip>
          <a:srcRect/>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C4ACE7-2334-4029-9128-AEEE759AA89B}"/>
              </a:ext>
            </a:extLst>
          </p:cNvPr>
          <p:cNvSpPr>
            <a:spLocks noGrp="1"/>
          </p:cNvSpPr>
          <p:nvPr>
            <p:ph type="sldNum" sz="quarter" idx="10"/>
          </p:nvPr>
        </p:nvSpPr>
        <p:spPr>
          <a:xfrm>
            <a:off x="7172131" y="6438123"/>
            <a:ext cx="1623524" cy="256812"/>
          </a:xfrm>
        </p:spPr>
        <p:txBody>
          <a:bodyPr vert="horz" lIns="91440" tIns="45720" rIns="91440" bIns="45720" rtlCol="0" anchor="ctr">
            <a:normAutofit/>
          </a:bodyPr>
          <a:lstStyle/>
          <a:p>
            <a:pPr>
              <a:spcAft>
                <a:spcPts val="600"/>
              </a:spcAft>
            </a:pPr>
            <a:fld id="{0790C52D-9778-8644-8ABE-D42EAEFA0C84}" type="slidenum">
              <a:rPr lang="en-AU" smtClean="0"/>
              <a:pPr>
                <a:spcAft>
                  <a:spcPts val="600"/>
                </a:spcAft>
              </a:pPr>
              <a:t>11</a:t>
            </a:fld>
            <a:endParaRPr lang="en-AU"/>
          </a:p>
        </p:txBody>
      </p:sp>
      <p:sp>
        <p:nvSpPr>
          <p:cNvPr id="4" name="TextBox 3">
            <a:extLst>
              <a:ext uri="{FF2B5EF4-FFF2-40B4-BE49-F238E27FC236}">
                <a16:creationId xmlns:a16="http://schemas.microsoft.com/office/drawing/2014/main" id="{3C70A114-8171-4B6E-ADE5-7D155A634B04}"/>
              </a:ext>
            </a:extLst>
          </p:cNvPr>
          <p:cNvSpPr txBox="1"/>
          <p:nvPr/>
        </p:nvSpPr>
        <p:spPr>
          <a:xfrm>
            <a:off x="590940" y="365126"/>
            <a:ext cx="8204716" cy="1325563"/>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kumimoji="0" lang="en-AU" sz="4400" b="1" i="0" u="none" strike="noStrike"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rPr>
              <a:t>Thank you!</a:t>
            </a:r>
            <a:endParaRPr lang="en-AU" sz="4400" b="1" dirty="0">
              <a:solidFill>
                <a:schemeClr val="accent1"/>
              </a:solidFill>
              <a:latin typeface="Arial" panose="020B0604020202020204" pitchFamily="34" charset="0"/>
              <a:ea typeface="+mj-ea"/>
              <a:cs typeface="Arial" panose="020B0604020202020204" pitchFamily="34" charset="0"/>
            </a:endParaRPr>
          </a:p>
        </p:txBody>
      </p:sp>
      <p:pic>
        <p:nvPicPr>
          <p:cNvPr id="5" name="Picture 2" descr="Image result for bowing person">
            <a:extLst>
              <a:ext uri="{FF2B5EF4-FFF2-40B4-BE49-F238E27FC236}">
                <a16:creationId xmlns:a16="http://schemas.microsoft.com/office/drawing/2014/main" id="{491D399B-90D9-48FC-947F-B95B9436FBE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010" t="2700" r="7576" b="2518"/>
          <a:stretch/>
        </p:blipFill>
        <p:spPr bwMode="auto">
          <a:xfrm>
            <a:off x="3228976" y="1943100"/>
            <a:ext cx="2876550" cy="4124326"/>
          </a:xfrm>
          <a:prstGeom prst="rect">
            <a:avLst/>
          </a:prstGeom>
          <a:solidFill>
            <a:srgbClr val="FFFFFF"/>
          </a:solidFill>
        </p:spPr>
      </p:pic>
    </p:spTree>
    <p:extLst>
      <p:ext uri="{BB962C8B-B14F-4D97-AF65-F5344CB8AC3E}">
        <p14:creationId xmlns:p14="http://schemas.microsoft.com/office/powerpoint/2010/main" val="4102124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98381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945282-580D-1DFD-C5AC-D9609DA42FCE}"/>
              </a:ext>
            </a:extLst>
          </p:cNvPr>
          <p:cNvSpPr>
            <a:spLocks noGrp="1"/>
          </p:cNvSpPr>
          <p:nvPr>
            <p:ph type="title"/>
          </p:nvPr>
        </p:nvSpPr>
        <p:spPr>
          <a:xfrm>
            <a:off x="628650" y="1448348"/>
            <a:ext cx="7886700" cy="615061"/>
          </a:xfrm>
        </p:spPr>
        <p:txBody>
          <a:bodyPr/>
          <a:lstStyle/>
          <a:p>
            <a:r>
              <a:rPr kumimoji="0" lang="en-AU" sz="2400" i="0" u="none" strike="noStrike" kern="1200" cap="none" spc="0" normalizeH="0" baseline="0" noProof="0" dirty="0">
                <a:ln>
                  <a:noFill/>
                </a:ln>
                <a:solidFill>
                  <a:srgbClr val="A70240"/>
                </a:solidFill>
                <a:effectLst/>
                <a:uLnTx/>
                <a:uFillTx/>
                <a:latin typeface="Palatino Linotype" panose="02040502050505030304" pitchFamily="18" charset="0"/>
                <a:ea typeface="+mj-ea"/>
                <a:cs typeface="+mj-cs"/>
              </a:rPr>
              <a:t>What will be covered:</a:t>
            </a:r>
            <a:endParaRPr lang="en-AU" sz="2400" dirty="0"/>
          </a:p>
        </p:txBody>
      </p:sp>
      <p:graphicFrame>
        <p:nvGraphicFramePr>
          <p:cNvPr id="6" name="Content Placeholder 5">
            <a:extLst>
              <a:ext uri="{FF2B5EF4-FFF2-40B4-BE49-F238E27FC236}">
                <a16:creationId xmlns:a16="http://schemas.microsoft.com/office/drawing/2014/main" id="{6B2F3BC6-D81B-4B1A-AD84-8345470FCE90}"/>
              </a:ext>
            </a:extLst>
          </p:cNvPr>
          <p:cNvGraphicFramePr>
            <a:graphicFrameLocks noGrp="1"/>
          </p:cNvGraphicFramePr>
          <p:nvPr>
            <p:ph sz="quarter" idx="10"/>
            <p:extLst>
              <p:ext uri="{D42A27DB-BD31-4B8C-83A1-F6EECF244321}">
                <p14:modId xmlns:p14="http://schemas.microsoft.com/office/powerpoint/2010/main" val="591098013"/>
              </p:ext>
            </p:extLst>
          </p:nvPr>
        </p:nvGraphicFramePr>
        <p:xfrm>
          <a:off x="535741" y="2316503"/>
          <a:ext cx="7886700" cy="40378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41331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C0AD64-6051-1799-99EE-76B6D7394F96}"/>
              </a:ext>
            </a:extLst>
          </p:cNvPr>
          <p:cNvSpPr>
            <a:spLocks noGrp="1"/>
          </p:cNvSpPr>
          <p:nvPr>
            <p:ph type="sldNum" sz="quarter" idx="10"/>
          </p:nvPr>
        </p:nvSpPr>
        <p:spPr/>
        <p:txBody>
          <a:bodyPr/>
          <a:lstStyle/>
          <a:p>
            <a:fld id="{0790C52D-9778-8644-8ABE-D42EAEFA0C84}" type="slidenum">
              <a:rPr lang="en-AU" smtClean="0"/>
              <a:pPr/>
              <a:t>3</a:t>
            </a:fld>
            <a:endParaRPr lang="en-AU" dirty="0"/>
          </a:p>
        </p:txBody>
      </p:sp>
      <p:sp>
        <p:nvSpPr>
          <p:cNvPr id="3" name="Title 2">
            <a:extLst>
              <a:ext uri="{FF2B5EF4-FFF2-40B4-BE49-F238E27FC236}">
                <a16:creationId xmlns:a16="http://schemas.microsoft.com/office/drawing/2014/main" id="{E22C3A72-BA62-426C-0342-98FF935A001D}"/>
              </a:ext>
            </a:extLst>
          </p:cNvPr>
          <p:cNvSpPr>
            <a:spLocks noGrp="1"/>
          </p:cNvSpPr>
          <p:nvPr>
            <p:ph type="title"/>
          </p:nvPr>
        </p:nvSpPr>
        <p:spPr>
          <a:xfrm>
            <a:off x="590940" y="163065"/>
            <a:ext cx="8204716" cy="1199339"/>
          </a:xfrm>
        </p:spPr>
        <p:txBody>
          <a:bodyPr>
            <a:normAutofit/>
          </a:bodyPr>
          <a:lstStyle/>
          <a:p>
            <a:pPr lvl="0"/>
            <a:r>
              <a:rPr lang="en-AU" sz="3200" dirty="0">
                <a:solidFill>
                  <a:srgbClr val="0070C0"/>
                </a:solidFill>
                <a:latin typeface="Calibri" panose="020F0502020204030204"/>
                <a:ea typeface="+mn-ea"/>
                <a:cs typeface="+mn-cs"/>
              </a:rPr>
              <a:t>Australian consumer product safety framework </a:t>
            </a:r>
            <a:br>
              <a:rPr lang="en-AU" dirty="0">
                <a:solidFill>
                  <a:sysClr val="windowText" lastClr="000000">
                    <a:hueOff val="0"/>
                    <a:satOff val="0"/>
                    <a:lumOff val="0"/>
                    <a:alphaOff val="0"/>
                  </a:sysClr>
                </a:solidFill>
                <a:latin typeface="Calibri" panose="020F0502020204030204"/>
                <a:ea typeface="+mn-ea"/>
                <a:cs typeface="+mn-cs"/>
              </a:rPr>
            </a:br>
            <a:endParaRPr lang="en-AU" dirty="0"/>
          </a:p>
        </p:txBody>
      </p:sp>
      <p:sp>
        <p:nvSpPr>
          <p:cNvPr id="4" name="Content Placeholder 3">
            <a:extLst>
              <a:ext uri="{FF2B5EF4-FFF2-40B4-BE49-F238E27FC236}">
                <a16:creationId xmlns:a16="http://schemas.microsoft.com/office/drawing/2014/main" id="{82C1DA2E-F147-DDF0-FF54-77E04F4A4127}"/>
              </a:ext>
            </a:extLst>
          </p:cNvPr>
          <p:cNvSpPr>
            <a:spLocks noGrp="1"/>
          </p:cNvSpPr>
          <p:nvPr>
            <p:ph idx="1"/>
          </p:nvPr>
        </p:nvSpPr>
        <p:spPr>
          <a:xfrm>
            <a:off x="590940" y="933450"/>
            <a:ext cx="8204716" cy="5243513"/>
          </a:xfrm>
        </p:spPr>
        <p:txBody>
          <a:bodyPr>
            <a:normAutofit/>
          </a:bodyPr>
          <a:lstStyle/>
          <a:p>
            <a:pPr>
              <a:buFont typeface="Wingdings" panose="05000000000000000000" pitchFamily="2" charset="2"/>
              <a:buChar char="Ø"/>
            </a:pPr>
            <a:r>
              <a:rPr lang="en-AU" sz="1800" dirty="0"/>
              <a:t>Consumer product safety regulation in Australia is a shared responsibility between the Australian Competition and Consumer Commission and the states and territories.</a:t>
            </a:r>
          </a:p>
          <a:p>
            <a:pPr>
              <a:buFont typeface="Wingdings" panose="05000000000000000000" pitchFamily="2" charset="2"/>
              <a:buChar char="Ø"/>
            </a:pPr>
            <a:r>
              <a:rPr lang="en-AU" sz="1800" dirty="0"/>
              <a:t>Under the Australian Consumer Law (ACL), Australian ministers can regulate unsafe consumer goods.</a:t>
            </a:r>
          </a:p>
          <a:p>
            <a:pPr>
              <a:buFont typeface="Wingdings" panose="05000000000000000000" pitchFamily="2" charset="2"/>
              <a:buChar char="Ø"/>
            </a:pPr>
            <a:r>
              <a:rPr lang="en-AU" sz="1800" dirty="0"/>
              <a:t>There are over 15 000 types of products available in Australia.</a:t>
            </a:r>
          </a:p>
          <a:p>
            <a:pPr>
              <a:buFont typeface="Wingdings" panose="05000000000000000000" pitchFamily="2" charset="2"/>
              <a:buChar char="Ø"/>
            </a:pPr>
            <a:r>
              <a:rPr lang="en-AU" sz="1800" dirty="0"/>
              <a:t>The Office of Fair Trading (OFT) is the Queensland State Government agency responsible for the promotion of a fair and safe trading environment between consumers and business. </a:t>
            </a:r>
          </a:p>
          <a:p>
            <a:pPr>
              <a:buFont typeface="Wingdings" panose="05000000000000000000" pitchFamily="2" charset="2"/>
              <a:buChar char="Ø"/>
            </a:pPr>
            <a:r>
              <a:rPr lang="en-AU" sz="1800" dirty="0"/>
              <a:t>The ACCC's role is to identify and address the risk of serious injury and death from safety hazards in consumer products.</a:t>
            </a:r>
          </a:p>
          <a:p>
            <a:pPr>
              <a:buFont typeface="Wingdings" panose="05000000000000000000" pitchFamily="2" charset="2"/>
              <a:buChar char="Ø"/>
            </a:pPr>
            <a:endParaRPr lang="en-AU" sz="1800" dirty="0"/>
          </a:p>
        </p:txBody>
      </p:sp>
    </p:spTree>
    <p:extLst>
      <p:ext uri="{BB962C8B-B14F-4D97-AF65-F5344CB8AC3E}">
        <p14:creationId xmlns:p14="http://schemas.microsoft.com/office/powerpoint/2010/main" val="159918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7A6C28-07B5-4875-9019-70F415D1A2B0}"/>
              </a:ext>
            </a:extLst>
          </p:cNvPr>
          <p:cNvSpPr>
            <a:spLocks noGrp="1"/>
          </p:cNvSpPr>
          <p:nvPr>
            <p:ph type="sldNum" sz="quarter" idx="10"/>
          </p:nvPr>
        </p:nvSpPr>
        <p:spPr/>
        <p:txBody>
          <a:bodyPr/>
          <a:lstStyle/>
          <a:p>
            <a:fld id="{0790C52D-9778-8644-8ABE-D42EAEFA0C84}" type="slidenum">
              <a:rPr lang="en-AU" smtClean="0"/>
              <a:pPr/>
              <a:t>4</a:t>
            </a:fld>
            <a:endParaRPr lang="en-AU" dirty="0"/>
          </a:p>
        </p:txBody>
      </p:sp>
      <p:sp>
        <p:nvSpPr>
          <p:cNvPr id="3" name="Title 2">
            <a:extLst>
              <a:ext uri="{FF2B5EF4-FFF2-40B4-BE49-F238E27FC236}">
                <a16:creationId xmlns:a16="http://schemas.microsoft.com/office/drawing/2014/main" id="{DEFF7F9F-BA94-453D-AD1C-5A0FB52F01D8}"/>
              </a:ext>
            </a:extLst>
          </p:cNvPr>
          <p:cNvSpPr>
            <a:spLocks noGrp="1"/>
          </p:cNvSpPr>
          <p:nvPr>
            <p:ph type="title"/>
          </p:nvPr>
        </p:nvSpPr>
        <p:spPr>
          <a:xfrm>
            <a:off x="590939" y="89694"/>
            <a:ext cx="8204716" cy="1325563"/>
          </a:xfrm>
        </p:spPr>
        <p:txBody>
          <a:bodyPr>
            <a:normAutofit/>
          </a:bodyPr>
          <a:lstStyle/>
          <a:p>
            <a:pPr lvl="0"/>
            <a:r>
              <a:rPr lang="en-AU" sz="3200" dirty="0">
                <a:solidFill>
                  <a:srgbClr val="0070C0"/>
                </a:solidFill>
                <a:latin typeface="Calibri" panose="020F0502020204030204"/>
                <a:ea typeface="+mn-ea"/>
                <a:cs typeface="+mn-cs"/>
              </a:rPr>
              <a:t>Interrelationship with specialist regulators</a:t>
            </a:r>
            <a:br>
              <a:rPr lang="en-AU" dirty="0">
                <a:solidFill>
                  <a:sysClr val="windowText" lastClr="000000">
                    <a:hueOff val="0"/>
                    <a:satOff val="0"/>
                    <a:lumOff val="0"/>
                    <a:alphaOff val="0"/>
                  </a:sysClr>
                </a:solidFill>
                <a:latin typeface="Calibri" panose="020F0502020204030204"/>
                <a:ea typeface="+mn-ea"/>
                <a:cs typeface="+mn-cs"/>
              </a:rPr>
            </a:br>
            <a:endParaRPr lang="en-AU" dirty="0"/>
          </a:p>
        </p:txBody>
      </p:sp>
      <p:sp>
        <p:nvSpPr>
          <p:cNvPr id="4" name="Content Placeholder 3">
            <a:extLst>
              <a:ext uri="{FF2B5EF4-FFF2-40B4-BE49-F238E27FC236}">
                <a16:creationId xmlns:a16="http://schemas.microsoft.com/office/drawing/2014/main" id="{72F7D7B5-0F0E-43FA-A0AC-7A2BB203585F}"/>
              </a:ext>
            </a:extLst>
          </p:cNvPr>
          <p:cNvSpPr>
            <a:spLocks noGrp="1"/>
          </p:cNvSpPr>
          <p:nvPr>
            <p:ph idx="1"/>
          </p:nvPr>
        </p:nvSpPr>
        <p:spPr>
          <a:xfrm>
            <a:off x="590939" y="962026"/>
            <a:ext cx="8204716" cy="5226440"/>
          </a:xfrm>
        </p:spPr>
        <p:txBody>
          <a:bodyPr>
            <a:noAutofit/>
          </a:bodyPr>
          <a:lstStyle/>
          <a:p>
            <a:pPr>
              <a:buFont typeface="Wingdings" panose="05000000000000000000" pitchFamily="2" charset="2"/>
              <a:buChar char="Ø"/>
            </a:pPr>
            <a:r>
              <a:rPr lang="en-AU" sz="1800" dirty="0">
                <a:solidFill>
                  <a:schemeClr val="tx1"/>
                </a:solidFill>
              </a:rPr>
              <a:t>Different government agencies are responsible for monitoring and regulating the safety of different types of products:</a:t>
            </a:r>
          </a:p>
          <a:p>
            <a:pPr lvl="1">
              <a:buFont typeface="Courier New" panose="02070309020205020404" pitchFamily="49" charset="0"/>
              <a:buChar char="o"/>
            </a:pPr>
            <a:r>
              <a:rPr lang="en-AU" dirty="0">
                <a:solidFill>
                  <a:schemeClr val="tx1"/>
                </a:solidFill>
              </a:rPr>
              <a:t>a number of agencies cover specific products such as therapeutic goods, electrical goods, road vehicles and road traffic safety and chemicals</a:t>
            </a:r>
          </a:p>
          <a:p>
            <a:pPr lvl="1">
              <a:buFont typeface="Courier New" panose="02070309020205020404" pitchFamily="49" charset="0"/>
              <a:buChar char="o"/>
            </a:pPr>
            <a:r>
              <a:rPr lang="en-AU" sz="1800" dirty="0">
                <a:solidFill>
                  <a:schemeClr val="tx1"/>
                </a:solidFill>
              </a:rPr>
              <a:t>Commonwealth, state and territory consumer protection agencies cover general consumer products that don't fit into specific categories</a:t>
            </a:r>
            <a:endParaRPr lang="en-AU" dirty="0">
              <a:solidFill>
                <a:schemeClr val="tx1"/>
              </a:solidFill>
            </a:endParaRPr>
          </a:p>
          <a:p>
            <a:pPr lvl="1">
              <a:buFont typeface="Courier New" panose="02070309020205020404" pitchFamily="49" charset="0"/>
              <a:buChar char="o"/>
            </a:pPr>
            <a:r>
              <a:rPr lang="en-AU" sz="1800" dirty="0">
                <a:solidFill>
                  <a:schemeClr val="tx1"/>
                </a:solidFill>
              </a:rPr>
              <a:t>local governments play a role in some sectors such as food.</a:t>
            </a:r>
          </a:p>
          <a:p>
            <a:pPr marL="457200" lvl="1" indent="0">
              <a:buNone/>
            </a:pPr>
            <a:r>
              <a:rPr lang="en-AU" sz="1800" dirty="0">
                <a:solidFill>
                  <a:schemeClr val="tx1"/>
                </a:solidFill>
              </a:rPr>
              <a:t>	</a:t>
            </a:r>
          </a:p>
          <a:p>
            <a:pPr>
              <a:buFont typeface="Wingdings" panose="05000000000000000000" pitchFamily="2" charset="2"/>
              <a:buChar char="Ø"/>
            </a:pPr>
            <a:r>
              <a:rPr lang="en-AU" sz="1800" dirty="0">
                <a:solidFill>
                  <a:schemeClr val="tx1"/>
                </a:solidFill>
              </a:rPr>
              <a:t>When a product does not easily fit within a particular regulator’s coverage, or is a complex cross jurisdictional safety issue, agencies will work together to find the best way to manage its safety and avoid duplication.</a:t>
            </a:r>
          </a:p>
          <a:p>
            <a:pPr>
              <a:buFont typeface="Wingdings" panose="05000000000000000000" pitchFamily="2" charset="2"/>
              <a:buChar char="Ø"/>
            </a:pPr>
            <a:r>
              <a:rPr lang="en-AU" sz="1800" dirty="0">
                <a:solidFill>
                  <a:schemeClr val="tx1"/>
                </a:solidFill>
              </a:rPr>
              <a:t>The ACCC and state and territory consumer protection agencies monitor, promote and oversee the safety of general consumer goods.</a:t>
            </a:r>
          </a:p>
          <a:p>
            <a:pPr>
              <a:buFont typeface="Wingdings" panose="05000000000000000000" pitchFamily="2" charset="2"/>
              <a:buChar char="Ø"/>
            </a:pPr>
            <a:endParaRPr lang="en-AU" sz="1800" dirty="0">
              <a:solidFill>
                <a:schemeClr val="tx1"/>
              </a:solidFill>
            </a:endParaRPr>
          </a:p>
          <a:p>
            <a:pPr marL="0" indent="0">
              <a:buNone/>
            </a:pPr>
            <a:r>
              <a:rPr lang="en-AU" sz="1800" dirty="0">
                <a:solidFill>
                  <a:schemeClr val="tx1"/>
                </a:solidFill>
              </a:rPr>
              <a:t>  </a:t>
            </a:r>
            <a:r>
              <a:rPr lang="en-AU" sz="1800" dirty="0">
                <a:solidFill>
                  <a:srgbClr val="0070C0"/>
                </a:solidFill>
              </a:rPr>
              <a:t>“</a:t>
            </a:r>
            <a:r>
              <a:rPr lang="en-AU" dirty="0">
                <a:solidFill>
                  <a:srgbClr val="0070C0"/>
                </a:solidFill>
              </a:rPr>
              <a:t>So how does this pertain to e-mobility</a:t>
            </a:r>
            <a:r>
              <a:rPr lang="en-AU" sz="1800" dirty="0">
                <a:solidFill>
                  <a:srgbClr val="0070C0"/>
                </a:solidFill>
              </a:rPr>
              <a:t>?”</a:t>
            </a:r>
          </a:p>
        </p:txBody>
      </p:sp>
    </p:spTree>
    <p:extLst>
      <p:ext uri="{BB962C8B-B14F-4D97-AF65-F5344CB8AC3E}">
        <p14:creationId xmlns:p14="http://schemas.microsoft.com/office/powerpoint/2010/main" val="4205520771"/>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532AC4-EA83-4F2A-BB4F-6BE40BFEAB64}"/>
              </a:ext>
            </a:extLst>
          </p:cNvPr>
          <p:cNvSpPr>
            <a:spLocks noGrp="1"/>
          </p:cNvSpPr>
          <p:nvPr>
            <p:ph type="sldNum" sz="quarter" idx="10"/>
          </p:nvPr>
        </p:nvSpPr>
        <p:spPr/>
        <p:txBody>
          <a:bodyPr/>
          <a:lstStyle/>
          <a:p>
            <a:fld id="{0790C52D-9778-8644-8ABE-D42EAEFA0C84}" type="slidenum">
              <a:rPr lang="en-AU" smtClean="0"/>
              <a:pPr/>
              <a:t>5</a:t>
            </a:fld>
            <a:endParaRPr lang="en-AU" dirty="0"/>
          </a:p>
        </p:txBody>
      </p:sp>
      <p:sp>
        <p:nvSpPr>
          <p:cNvPr id="3" name="Title 2">
            <a:extLst>
              <a:ext uri="{FF2B5EF4-FFF2-40B4-BE49-F238E27FC236}">
                <a16:creationId xmlns:a16="http://schemas.microsoft.com/office/drawing/2014/main" id="{530FFF19-8926-418B-AD3F-02A8DCF94E17}"/>
              </a:ext>
            </a:extLst>
          </p:cNvPr>
          <p:cNvSpPr>
            <a:spLocks noGrp="1"/>
          </p:cNvSpPr>
          <p:nvPr>
            <p:ph type="title"/>
          </p:nvPr>
        </p:nvSpPr>
        <p:spPr>
          <a:xfrm>
            <a:off x="590939" y="-285750"/>
            <a:ext cx="8204716" cy="1325563"/>
          </a:xfrm>
        </p:spPr>
        <p:txBody>
          <a:bodyPr>
            <a:normAutofit/>
          </a:bodyPr>
          <a:lstStyle/>
          <a:p>
            <a:r>
              <a:rPr lang="en-AU" sz="3200" dirty="0">
                <a:solidFill>
                  <a:srgbClr val="0070C0"/>
                </a:solidFill>
                <a:latin typeface="Calibri" panose="020F0502020204030204" pitchFamily="34" charset="0"/>
                <a:cs typeface="Calibri" panose="020F0502020204030204" pitchFamily="34" charset="0"/>
              </a:rPr>
              <a:t>Mandatory standards</a:t>
            </a:r>
          </a:p>
        </p:txBody>
      </p:sp>
      <p:sp>
        <p:nvSpPr>
          <p:cNvPr id="4" name="Content Placeholder 3">
            <a:extLst>
              <a:ext uri="{FF2B5EF4-FFF2-40B4-BE49-F238E27FC236}">
                <a16:creationId xmlns:a16="http://schemas.microsoft.com/office/drawing/2014/main" id="{9D274AC8-6D2C-4E7E-9FC9-7AC51AE7802F}"/>
              </a:ext>
            </a:extLst>
          </p:cNvPr>
          <p:cNvSpPr>
            <a:spLocks noGrp="1"/>
          </p:cNvSpPr>
          <p:nvPr>
            <p:ph idx="1"/>
          </p:nvPr>
        </p:nvSpPr>
        <p:spPr>
          <a:xfrm>
            <a:off x="469642" y="704850"/>
            <a:ext cx="8204716" cy="5478973"/>
          </a:xfrm>
        </p:spPr>
        <p:txBody>
          <a:bodyPr>
            <a:normAutofit/>
          </a:bodyPr>
          <a:lstStyle/>
          <a:p>
            <a:pPr>
              <a:buFont typeface="Wingdings" panose="05000000000000000000" pitchFamily="2" charset="2"/>
              <a:buChar char="Ø"/>
            </a:pPr>
            <a:r>
              <a:rPr lang="en-AU" sz="1800" dirty="0"/>
              <a:t>The ACL enables the Commonwealth Minister to make mandatory standards imposing certain requirements that are reasonably necessary to prevent or reduce risk of injury to any person.</a:t>
            </a:r>
          </a:p>
          <a:p>
            <a:pPr>
              <a:buFont typeface="Wingdings" panose="05000000000000000000" pitchFamily="2" charset="2"/>
              <a:buChar char="Ø"/>
            </a:pPr>
            <a:r>
              <a:rPr lang="en-AU" sz="1800" dirty="0"/>
              <a:t>Mandatory standards are only made when evidence indicates a risk of serious injury, illness or death associated with a product. (actual risk not perceived risk).</a:t>
            </a:r>
          </a:p>
          <a:p>
            <a:pPr>
              <a:buFont typeface="Wingdings" panose="05000000000000000000" pitchFamily="2" charset="2"/>
              <a:buChar char="Ø"/>
            </a:pPr>
            <a:r>
              <a:rPr lang="en-AU" sz="1800" dirty="0"/>
              <a:t>Only the Commonwealth Minister can impose mandatory standards for consumer goods.</a:t>
            </a:r>
          </a:p>
          <a:p>
            <a:pPr>
              <a:buFont typeface="Wingdings" panose="05000000000000000000" pitchFamily="2" charset="2"/>
              <a:buChar char="Ø"/>
            </a:pPr>
            <a:r>
              <a:rPr lang="en-AU" sz="1800" dirty="0"/>
              <a:t>The purpose of a mandatory standard is to make particular minimum safety or information features on products compulsory for legal supply of the product into the Australian market.</a:t>
            </a:r>
          </a:p>
          <a:p>
            <a:pPr>
              <a:buFont typeface="Wingdings" panose="05000000000000000000" pitchFamily="2" charset="2"/>
              <a:buChar char="Ø"/>
            </a:pPr>
            <a:r>
              <a:rPr lang="en-AU" sz="1800" dirty="0"/>
              <a:t>A mandatory safety standard may include requirements for the composition, contents, method of manufacture, design, construction, contents, finish, performance or packaging and labelling of consumer goods.</a:t>
            </a:r>
          </a:p>
          <a:p>
            <a:pPr>
              <a:buFont typeface="Wingdings" panose="05000000000000000000" pitchFamily="2" charset="2"/>
              <a:buChar char="Ø"/>
            </a:pPr>
            <a:r>
              <a:rPr lang="en-AU" sz="1800" dirty="0"/>
              <a:t>Mandatory information standards ensure that consumers are provided with important information about a product to assist them in making a purchasing decision, they do not necessarily relate to the safety aspects of a product.</a:t>
            </a:r>
          </a:p>
          <a:p>
            <a:pPr>
              <a:buFont typeface="Wingdings" panose="05000000000000000000" pitchFamily="2" charset="2"/>
              <a:buChar char="Ø"/>
            </a:pPr>
            <a:endParaRPr lang="en-AU" sz="1800" dirty="0"/>
          </a:p>
        </p:txBody>
      </p:sp>
    </p:spTree>
    <p:extLst>
      <p:ext uri="{BB962C8B-B14F-4D97-AF65-F5344CB8AC3E}">
        <p14:creationId xmlns:p14="http://schemas.microsoft.com/office/powerpoint/2010/main" val="21389488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532AC4-EA83-4F2A-BB4F-6BE40BFEAB64}"/>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790C52D-9778-8644-8ABE-D42EAEFA0C84}" type="slidenum">
              <a:rPr kumimoji="0" lang="en-AU" sz="1000" b="1"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0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 name="Title 2">
            <a:extLst>
              <a:ext uri="{FF2B5EF4-FFF2-40B4-BE49-F238E27FC236}">
                <a16:creationId xmlns:a16="http://schemas.microsoft.com/office/drawing/2014/main" id="{530FFF19-8926-418B-AD3F-02A8DCF94E17}"/>
              </a:ext>
            </a:extLst>
          </p:cNvPr>
          <p:cNvSpPr>
            <a:spLocks noGrp="1"/>
          </p:cNvSpPr>
          <p:nvPr>
            <p:ph type="title"/>
          </p:nvPr>
        </p:nvSpPr>
        <p:spPr>
          <a:xfrm>
            <a:off x="590939" y="-285750"/>
            <a:ext cx="8204716" cy="1325563"/>
          </a:xfrm>
        </p:spPr>
        <p:txBody>
          <a:bodyPr>
            <a:normAutofit/>
          </a:bodyPr>
          <a:lstStyle/>
          <a:p>
            <a:r>
              <a:rPr lang="en-AU" sz="3200" dirty="0">
                <a:solidFill>
                  <a:srgbClr val="0070C0"/>
                </a:solidFill>
                <a:latin typeface="Calibri" panose="020F0502020204030204" pitchFamily="34" charset="0"/>
                <a:cs typeface="Calibri" panose="020F0502020204030204" pitchFamily="34" charset="0"/>
              </a:rPr>
              <a:t>Mandatory standards continued</a:t>
            </a:r>
          </a:p>
        </p:txBody>
      </p:sp>
      <p:sp>
        <p:nvSpPr>
          <p:cNvPr id="4" name="Content Placeholder 3">
            <a:extLst>
              <a:ext uri="{FF2B5EF4-FFF2-40B4-BE49-F238E27FC236}">
                <a16:creationId xmlns:a16="http://schemas.microsoft.com/office/drawing/2014/main" id="{9D274AC8-6D2C-4E7E-9FC9-7AC51AE7802F}"/>
              </a:ext>
            </a:extLst>
          </p:cNvPr>
          <p:cNvSpPr>
            <a:spLocks noGrp="1"/>
          </p:cNvSpPr>
          <p:nvPr>
            <p:ph idx="1"/>
          </p:nvPr>
        </p:nvSpPr>
        <p:spPr>
          <a:xfrm>
            <a:off x="469642" y="704850"/>
            <a:ext cx="8204716" cy="5478973"/>
          </a:xfrm>
        </p:spPr>
        <p:txBody>
          <a:bodyPr>
            <a:normAutofit/>
          </a:bodyPr>
          <a:lstStyle/>
          <a:p>
            <a:pPr>
              <a:buFont typeface="Wingdings" panose="05000000000000000000" pitchFamily="2" charset="2"/>
              <a:buChar char="Ø"/>
            </a:pPr>
            <a:r>
              <a:rPr lang="en-AU" sz="1800" dirty="0"/>
              <a:t>The Intergovernmental Agreement for the ACL (IGA) currently provides that before submitting a recommendation to the Commonwealth Minister to make, amend or revoke a mandatory safety standard, the ACCC will undertake any required research, regulatory impact analysis and consultation, including consultation with State and Territory Agencies.</a:t>
            </a:r>
          </a:p>
          <a:p>
            <a:pPr>
              <a:buFont typeface="Wingdings" panose="05000000000000000000" pitchFamily="2" charset="2"/>
              <a:buChar char="Ø"/>
            </a:pPr>
            <a:r>
              <a:rPr lang="en-AU" sz="1800" dirty="0"/>
              <a:t>A regulation impact statement (RIS) weighs up evidence of current market forces influencing the product and market, causes of potential dangers, injury data and options for reducing the risk for consumers and the potential economic and social impact of regulatory and non-regulatory measures.</a:t>
            </a:r>
          </a:p>
          <a:p>
            <a:pPr>
              <a:buFont typeface="Wingdings" panose="05000000000000000000" pitchFamily="2" charset="2"/>
              <a:buChar char="Ø"/>
            </a:pPr>
            <a:r>
              <a:rPr lang="en-AU" sz="1800" dirty="0"/>
              <a:t>There are currently 46 mandatory standards and 19 permanent bans regulating the supply of consumer products in Australia.</a:t>
            </a:r>
          </a:p>
          <a:p>
            <a:pPr>
              <a:buFont typeface="Wingdings" panose="05000000000000000000" pitchFamily="2" charset="2"/>
              <a:buChar char="Ø"/>
            </a:pPr>
            <a:endParaRPr lang="en-AU" sz="1800" dirty="0"/>
          </a:p>
          <a:p>
            <a:pPr marL="0" indent="0">
              <a:buNone/>
            </a:pPr>
            <a:r>
              <a:rPr kumimoji="0" lang="en-AU"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r>
              <a:rPr kumimoji="0" lang="en-AU"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So how does this pertain to e-mobility</a:t>
            </a:r>
            <a:r>
              <a:rPr kumimoji="0" lang="en-AU"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endParaRPr lang="en-AU" sz="1800" dirty="0"/>
          </a:p>
        </p:txBody>
      </p:sp>
      <p:pic>
        <p:nvPicPr>
          <p:cNvPr id="1038" name="Picture 14" descr="Bicycle helmets | Product Safety Australia">
            <a:extLst>
              <a:ext uri="{FF2B5EF4-FFF2-40B4-BE49-F238E27FC236}">
                <a16:creationId xmlns:a16="http://schemas.microsoft.com/office/drawing/2014/main" id="{EC519689-D940-4948-B193-BE67B4D7A7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899" y="4951194"/>
            <a:ext cx="1829621" cy="1217529"/>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Portable swimming pools | Product Safety Australia">
            <a:extLst>
              <a:ext uri="{FF2B5EF4-FFF2-40B4-BE49-F238E27FC236}">
                <a16:creationId xmlns:a16="http://schemas.microsoft.com/office/drawing/2014/main" id="{E9C77A6A-32AC-46C8-A853-6E607BEBC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518" y="4905719"/>
            <a:ext cx="1935583" cy="1288042"/>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Quad bikes | Product Safety Australia">
            <a:extLst>
              <a:ext uri="{FF2B5EF4-FFF2-40B4-BE49-F238E27FC236}">
                <a16:creationId xmlns:a16="http://schemas.microsoft.com/office/drawing/2014/main" id="{0B354123-529D-495D-A246-86141D15B0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6706" y="4913136"/>
            <a:ext cx="1255588" cy="1255588"/>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Child restraints for use in motor vehicles | Product Safety Australia">
            <a:extLst>
              <a:ext uri="{FF2B5EF4-FFF2-40B4-BE49-F238E27FC236}">
                <a16:creationId xmlns:a16="http://schemas.microsoft.com/office/drawing/2014/main" id="{827B1B43-13DD-4C6C-BA11-FE0F57F023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2294" y="4889393"/>
            <a:ext cx="875298" cy="1315339"/>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ousehold cots | Product Safety Australia">
            <a:extLst>
              <a:ext uri="{FF2B5EF4-FFF2-40B4-BE49-F238E27FC236}">
                <a16:creationId xmlns:a16="http://schemas.microsoft.com/office/drawing/2014/main" id="{20F4BD99-E0E3-481F-94C2-BB897D0D9D9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07592" y="4900582"/>
            <a:ext cx="1464539" cy="1292962"/>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Button and coin batteries | Product Safety Australia">
            <a:extLst>
              <a:ext uri="{FF2B5EF4-FFF2-40B4-BE49-F238E27FC236}">
                <a16:creationId xmlns:a16="http://schemas.microsoft.com/office/drawing/2014/main" id="{B611A4A6-D99A-4F63-BA9B-B9D2421A6AF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94444" y="4922339"/>
            <a:ext cx="1684145" cy="1261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2579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160E60-50F6-3BA0-0AB1-930CE36C1ED5}"/>
              </a:ext>
            </a:extLst>
          </p:cNvPr>
          <p:cNvSpPr>
            <a:spLocks noGrp="1"/>
          </p:cNvSpPr>
          <p:nvPr>
            <p:ph type="sldNum" sz="quarter" idx="10"/>
          </p:nvPr>
        </p:nvSpPr>
        <p:spPr/>
        <p:txBody>
          <a:bodyPr/>
          <a:lstStyle/>
          <a:p>
            <a:fld id="{0790C52D-9778-8644-8ABE-D42EAEFA0C84}" type="slidenum">
              <a:rPr lang="en-AU" smtClean="0"/>
              <a:pPr/>
              <a:t>7</a:t>
            </a:fld>
            <a:endParaRPr lang="en-AU" dirty="0"/>
          </a:p>
        </p:txBody>
      </p:sp>
      <p:sp>
        <p:nvSpPr>
          <p:cNvPr id="3" name="Title 2">
            <a:extLst>
              <a:ext uri="{FF2B5EF4-FFF2-40B4-BE49-F238E27FC236}">
                <a16:creationId xmlns:a16="http://schemas.microsoft.com/office/drawing/2014/main" id="{A0F60518-4A95-88F9-14D3-9039D5E309B7}"/>
              </a:ext>
            </a:extLst>
          </p:cNvPr>
          <p:cNvSpPr>
            <a:spLocks noGrp="1"/>
          </p:cNvSpPr>
          <p:nvPr>
            <p:ph type="title"/>
          </p:nvPr>
        </p:nvSpPr>
        <p:spPr>
          <a:xfrm>
            <a:off x="590939" y="163065"/>
            <a:ext cx="8204716" cy="1325563"/>
          </a:xfrm>
        </p:spPr>
        <p:txBody>
          <a:bodyPr/>
          <a:lstStyle/>
          <a:p>
            <a:r>
              <a:rPr kumimoji="0" lang="en-US" sz="3200" i="0" u="none" strike="noStrike" kern="1200" cap="none" spc="0" normalizeH="0" baseline="0" noProof="0" dirty="0">
                <a:ln>
                  <a:noFill/>
                </a:ln>
                <a:solidFill>
                  <a:srgbClr val="0070C0"/>
                </a:solidFill>
                <a:effectLst/>
                <a:uLnTx/>
                <a:uFillTx/>
                <a:latin typeface="Calibri" panose="020F0502020204030204"/>
                <a:ea typeface="+mn-ea"/>
                <a:cs typeface="+mn-cs"/>
              </a:rPr>
              <a:t>A safety standard can/cannot:  </a:t>
            </a:r>
            <a:b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br>
            <a:b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br>
            <a:r>
              <a:rPr lang="en-AU" sz="2800" dirty="0">
                <a:solidFill>
                  <a:prstClr val="black"/>
                </a:solidFill>
                <a:latin typeface="Agency FB" panose="020B0503020202020204" pitchFamily="34" charset="0"/>
                <a:ea typeface="+mn-ea"/>
                <a:cs typeface="+mn-cs"/>
              </a:rPr>
              <a:t>CAN</a:t>
            </a:r>
            <a:r>
              <a:rPr kumimoji="0" lang="en-AU" sz="2000" b="1" i="0" u="none" strike="noStrike" kern="1200" cap="none" spc="0" normalizeH="0" baseline="0" noProof="0" dirty="0">
                <a:ln>
                  <a:noFill/>
                </a:ln>
                <a:solidFill>
                  <a:prstClr val="black"/>
                </a:solidFill>
                <a:effectLst/>
                <a:uLnTx/>
                <a:uFillTx/>
                <a:latin typeface="Agency FB" panose="020B0503020202020204" pitchFamily="34" charset="0"/>
                <a:ea typeface="+mn-ea"/>
                <a:cs typeface="+mn-cs"/>
              </a:rPr>
              <a:t>	</a:t>
            </a:r>
            <a:r>
              <a:rPr kumimoji="0" lang="en-AU" sz="20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AU" sz="2800" b="1" i="0" u="none" strike="noStrike" kern="1200" cap="none" spc="0" normalizeH="0" baseline="0" noProof="0" dirty="0">
                <a:ln>
                  <a:noFill/>
                </a:ln>
                <a:solidFill>
                  <a:prstClr val="black"/>
                </a:solidFill>
                <a:effectLst/>
                <a:uLnTx/>
                <a:uFillTx/>
                <a:latin typeface="Agency FB" panose="020B0503020202020204" pitchFamily="34" charset="0"/>
                <a:ea typeface="+mn-ea"/>
                <a:cs typeface="+mn-cs"/>
              </a:rPr>
              <a:t>CAN’T</a:t>
            </a:r>
            <a:endParaRPr lang="en-AU" sz="2800" dirty="0">
              <a:latin typeface="Agency FB" panose="020B0503020202020204" pitchFamily="34" charset="0"/>
            </a:endParaRPr>
          </a:p>
        </p:txBody>
      </p:sp>
      <p:graphicFrame>
        <p:nvGraphicFramePr>
          <p:cNvPr id="8" name="Diagram 7">
            <a:extLst>
              <a:ext uri="{FF2B5EF4-FFF2-40B4-BE49-F238E27FC236}">
                <a16:creationId xmlns:a16="http://schemas.microsoft.com/office/drawing/2014/main" id="{FE9E97CF-647A-43FD-8D57-42AF3004FBF4}"/>
              </a:ext>
            </a:extLst>
          </p:cNvPr>
          <p:cNvGraphicFramePr/>
          <p:nvPr>
            <p:extLst>
              <p:ext uri="{D42A27DB-BD31-4B8C-83A1-F6EECF244321}">
                <p14:modId xmlns:p14="http://schemas.microsoft.com/office/powerpoint/2010/main" val="274002024"/>
              </p:ext>
            </p:extLst>
          </p:nvPr>
        </p:nvGraphicFramePr>
        <p:xfrm>
          <a:off x="348797" y="1766543"/>
          <a:ext cx="4344501" cy="3857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a:extLst>
              <a:ext uri="{FF2B5EF4-FFF2-40B4-BE49-F238E27FC236}">
                <a16:creationId xmlns:a16="http://schemas.microsoft.com/office/drawing/2014/main" id="{94F5013A-9582-498C-BDC0-DE0BC412CBD9}"/>
              </a:ext>
            </a:extLst>
          </p:cNvPr>
          <p:cNvGraphicFramePr/>
          <p:nvPr>
            <p:extLst>
              <p:ext uri="{D42A27DB-BD31-4B8C-83A1-F6EECF244321}">
                <p14:modId xmlns:p14="http://schemas.microsoft.com/office/powerpoint/2010/main" val="3034447065"/>
              </p:ext>
            </p:extLst>
          </p:nvPr>
        </p:nvGraphicFramePr>
        <p:xfrm>
          <a:off x="3843580" y="1766543"/>
          <a:ext cx="5067760" cy="385712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291953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435AAE6-1284-45B2-B036-372ADF19B782}"/>
              </a:ext>
            </a:extLst>
          </p:cNvPr>
          <p:cNvSpPr>
            <a:spLocks noGrp="1"/>
          </p:cNvSpPr>
          <p:nvPr>
            <p:ph type="sldNum" sz="quarter" idx="10"/>
          </p:nvPr>
        </p:nvSpPr>
        <p:spPr/>
        <p:txBody>
          <a:bodyPr/>
          <a:lstStyle/>
          <a:p>
            <a:fld id="{0790C52D-9778-8644-8ABE-D42EAEFA0C84}" type="slidenum">
              <a:rPr lang="en-AU" smtClean="0"/>
              <a:pPr/>
              <a:t>8</a:t>
            </a:fld>
            <a:endParaRPr lang="en-AU" dirty="0"/>
          </a:p>
        </p:txBody>
      </p:sp>
      <p:sp>
        <p:nvSpPr>
          <p:cNvPr id="3" name="Title 2">
            <a:extLst>
              <a:ext uri="{FF2B5EF4-FFF2-40B4-BE49-F238E27FC236}">
                <a16:creationId xmlns:a16="http://schemas.microsoft.com/office/drawing/2014/main" id="{E9FACABF-9293-4A4A-BD25-3D7805E6C9CF}"/>
              </a:ext>
            </a:extLst>
          </p:cNvPr>
          <p:cNvSpPr>
            <a:spLocks noGrp="1"/>
          </p:cNvSpPr>
          <p:nvPr>
            <p:ph type="title"/>
          </p:nvPr>
        </p:nvSpPr>
        <p:spPr>
          <a:xfrm>
            <a:off x="590940" y="1"/>
            <a:ext cx="8204716" cy="835800"/>
          </a:xfrm>
        </p:spPr>
        <p:txBody>
          <a:bodyPr>
            <a:normAutofit/>
          </a:bodyPr>
          <a:lstStyle/>
          <a:p>
            <a:r>
              <a:rPr lang="en-AU" sz="3200" dirty="0">
                <a:solidFill>
                  <a:srgbClr val="0070C0"/>
                </a:solidFill>
                <a:latin typeface="Calibri" panose="020F0502020204030204" pitchFamily="34" charset="0"/>
                <a:cs typeface="Calibri" panose="020F0502020204030204" pitchFamily="34" charset="0"/>
              </a:rPr>
              <a:t>Voluntary standards </a:t>
            </a:r>
          </a:p>
        </p:txBody>
      </p:sp>
      <p:sp>
        <p:nvSpPr>
          <p:cNvPr id="4" name="Content Placeholder 3">
            <a:extLst>
              <a:ext uri="{FF2B5EF4-FFF2-40B4-BE49-F238E27FC236}">
                <a16:creationId xmlns:a16="http://schemas.microsoft.com/office/drawing/2014/main" id="{2AF845BD-0E1B-434F-AE83-3E2CD09D4225}"/>
              </a:ext>
            </a:extLst>
          </p:cNvPr>
          <p:cNvSpPr>
            <a:spLocks noGrp="1"/>
          </p:cNvSpPr>
          <p:nvPr>
            <p:ph idx="1"/>
          </p:nvPr>
        </p:nvSpPr>
        <p:spPr>
          <a:xfrm>
            <a:off x="590939" y="733426"/>
            <a:ext cx="8204716" cy="5572124"/>
          </a:xfrm>
        </p:spPr>
        <p:txBody>
          <a:bodyPr>
            <a:normAutofit/>
          </a:bodyPr>
          <a:lstStyle/>
          <a:p>
            <a:pPr>
              <a:buFont typeface="Wingdings" panose="05000000000000000000" pitchFamily="2" charset="2"/>
              <a:buChar char="Ø"/>
            </a:pPr>
            <a:r>
              <a:rPr lang="en-AU" sz="1800" dirty="0"/>
              <a:t>Voluntary standards are published documents setting out specifications and procedures designed to ensure products, services and systems are safe, reliable and consistently perform as intended. They may address a range of issues that are not safety related.</a:t>
            </a:r>
          </a:p>
          <a:p>
            <a:pPr>
              <a:buFont typeface="Wingdings" panose="05000000000000000000" pitchFamily="2" charset="2"/>
              <a:buChar char="Ø"/>
            </a:pPr>
            <a:r>
              <a:rPr lang="en-AU" sz="1800" dirty="0"/>
              <a:t>Many general consumer products have relevant voluntary standards that provide manufacturers and other suppliers with guidance for building safety features and messages into products. They are a type of quality assurance and self-regulation that suppliers may use to ensure consumer product safety.</a:t>
            </a:r>
          </a:p>
          <a:p>
            <a:pPr>
              <a:buFont typeface="Wingdings" panose="05000000000000000000" pitchFamily="2" charset="2"/>
              <a:buChar char="Ø"/>
            </a:pPr>
            <a:r>
              <a:rPr lang="en-AU" sz="1800" dirty="0"/>
              <a:t>Standards making bodies, such as Standards Australia, develop voluntary safety and information standards.</a:t>
            </a:r>
          </a:p>
          <a:p>
            <a:pPr marL="0" indent="0">
              <a:buNone/>
            </a:pPr>
            <a:endParaRPr lang="en-AU" sz="1800" noProof="0" dirty="0"/>
          </a:p>
          <a:p>
            <a:pPr marL="0" indent="0">
              <a:buNone/>
            </a:pPr>
            <a:r>
              <a:rPr kumimoji="0" lang="en-AU"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r>
              <a:rPr kumimoji="0" lang="en-AU"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So how does this pertain to e-mobility</a:t>
            </a:r>
            <a:r>
              <a:rPr kumimoji="0" lang="en-AU"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endParaRPr lang="en-AU" sz="1800" dirty="0"/>
          </a:p>
        </p:txBody>
      </p:sp>
      <p:pic>
        <p:nvPicPr>
          <p:cNvPr id="2050" name="Picture 2" descr="Working at Standards Australia company profile and information | SEEK">
            <a:extLst>
              <a:ext uri="{FF2B5EF4-FFF2-40B4-BE49-F238E27FC236}">
                <a16:creationId xmlns:a16="http://schemas.microsoft.com/office/drawing/2014/main" id="{2C9B7367-854E-4EA7-A8B3-1CEC82736A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7240" b="-764"/>
          <a:stretch/>
        </p:blipFill>
        <p:spPr bwMode="auto">
          <a:xfrm>
            <a:off x="3709743" y="4876798"/>
            <a:ext cx="2295525" cy="1257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e believe in great standards - Twister Group">
            <a:extLst>
              <a:ext uri="{FF2B5EF4-FFF2-40B4-BE49-F238E27FC236}">
                <a16:creationId xmlns:a16="http://schemas.microsoft.com/office/drawing/2014/main" id="{8B6AA6E8-1034-4B3C-BC58-215F8252DA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2778" y="4876798"/>
            <a:ext cx="2237695" cy="12573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American National Standards Society - ANSI : Quotes, Address, Contact">
            <a:extLst>
              <a:ext uri="{FF2B5EF4-FFF2-40B4-BE49-F238E27FC236}">
                <a16:creationId xmlns:a16="http://schemas.microsoft.com/office/drawing/2014/main" id="{BEF1FB48-9618-4567-BC3D-7619069096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3808" y="4876798"/>
            <a:ext cx="1490467" cy="1242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7797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979B34-6A79-4A02-A844-54A0E44C6F11}"/>
              </a:ext>
            </a:extLst>
          </p:cNvPr>
          <p:cNvSpPr>
            <a:spLocks noGrp="1"/>
          </p:cNvSpPr>
          <p:nvPr>
            <p:ph type="sldNum" sz="quarter" idx="10"/>
          </p:nvPr>
        </p:nvSpPr>
        <p:spPr/>
        <p:txBody>
          <a:bodyPr/>
          <a:lstStyle/>
          <a:p>
            <a:fld id="{0790C52D-9778-8644-8ABE-D42EAEFA0C84}" type="slidenum">
              <a:rPr lang="en-AU" smtClean="0"/>
              <a:pPr/>
              <a:t>9</a:t>
            </a:fld>
            <a:endParaRPr lang="en-AU" dirty="0"/>
          </a:p>
        </p:txBody>
      </p:sp>
      <p:sp>
        <p:nvSpPr>
          <p:cNvPr id="3" name="Title 2">
            <a:extLst>
              <a:ext uri="{FF2B5EF4-FFF2-40B4-BE49-F238E27FC236}">
                <a16:creationId xmlns:a16="http://schemas.microsoft.com/office/drawing/2014/main" id="{39622AE9-CC1F-40C4-ABB5-9A3FCC548963}"/>
              </a:ext>
            </a:extLst>
          </p:cNvPr>
          <p:cNvSpPr>
            <a:spLocks noGrp="1"/>
          </p:cNvSpPr>
          <p:nvPr>
            <p:ph type="title"/>
          </p:nvPr>
        </p:nvSpPr>
        <p:spPr>
          <a:xfrm>
            <a:off x="590939" y="163065"/>
            <a:ext cx="8204716" cy="665610"/>
          </a:xfrm>
        </p:spPr>
        <p:txBody>
          <a:bodyPr>
            <a:normAutofit/>
          </a:bodyPr>
          <a:lstStyle/>
          <a:p>
            <a:r>
              <a:rPr lang="en-AU" sz="3200" dirty="0">
                <a:solidFill>
                  <a:srgbClr val="0070C0"/>
                </a:solidFill>
                <a:latin typeface="Calibri" panose="020F0502020204030204" pitchFamily="34" charset="0"/>
                <a:cs typeface="Calibri" panose="020F0502020204030204" pitchFamily="34" charset="0"/>
              </a:rPr>
              <a:t>Consumer guarantees</a:t>
            </a:r>
          </a:p>
        </p:txBody>
      </p:sp>
      <p:sp>
        <p:nvSpPr>
          <p:cNvPr id="4" name="Content Placeholder 3">
            <a:extLst>
              <a:ext uri="{FF2B5EF4-FFF2-40B4-BE49-F238E27FC236}">
                <a16:creationId xmlns:a16="http://schemas.microsoft.com/office/drawing/2014/main" id="{68A8AD45-C703-4B73-843D-65458E484C7E}"/>
              </a:ext>
            </a:extLst>
          </p:cNvPr>
          <p:cNvSpPr>
            <a:spLocks noGrp="1"/>
          </p:cNvSpPr>
          <p:nvPr>
            <p:ph idx="1"/>
          </p:nvPr>
        </p:nvSpPr>
        <p:spPr>
          <a:xfrm>
            <a:off x="590940" y="723900"/>
            <a:ext cx="8204716" cy="5453063"/>
          </a:xfrm>
        </p:spPr>
        <p:txBody>
          <a:bodyPr>
            <a:normAutofit/>
          </a:bodyPr>
          <a:lstStyle/>
          <a:p>
            <a:pPr>
              <a:buFont typeface="Wingdings" panose="05000000000000000000" pitchFamily="2" charset="2"/>
              <a:buChar char="Ø"/>
            </a:pPr>
            <a:r>
              <a:rPr lang="en-AU" sz="1800" dirty="0"/>
              <a:t>Under the ACL, suppliers are responsible for selling consumer products that are safe, fit for purpose (for both reasonable use and foreseeable misuse) and of an acceptable quality.</a:t>
            </a:r>
          </a:p>
          <a:p>
            <a:pPr>
              <a:buFont typeface="Wingdings" panose="05000000000000000000" pitchFamily="2" charset="2"/>
              <a:buChar char="Ø"/>
            </a:pPr>
            <a:r>
              <a:rPr lang="en-AU" sz="1800" dirty="0"/>
              <a:t>All stages of the supply chain are legally responsible for consumer product safety relating to the supply of consumer products in Australia. </a:t>
            </a:r>
          </a:p>
          <a:p>
            <a:pPr>
              <a:buFont typeface="Wingdings" panose="05000000000000000000" pitchFamily="2" charset="2"/>
              <a:buChar char="Ø"/>
            </a:pPr>
            <a:r>
              <a:rPr lang="en-AU" sz="1800" dirty="0"/>
              <a:t>One of the biggest challenges for regulators is to investigate consumer complaints in relation to non-regulated, unsafe consumer goods and to identify systemic product safety failures with the product or within the marketplace.</a:t>
            </a:r>
          </a:p>
          <a:p>
            <a:pPr>
              <a:buFont typeface="Wingdings" panose="05000000000000000000" pitchFamily="2" charset="2"/>
              <a:buChar char="Ø"/>
            </a:pPr>
            <a:endParaRPr lang="en-AU" sz="1800" dirty="0"/>
          </a:p>
          <a:p>
            <a:pPr marL="0" indent="0">
              <a:buNone/>
            </a:pPr>
            <a:r>
              <a:rPr kumimoji="0" lang="en-AU"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r>
              <a:rPr kumimoji="0" lang="en-AU" sz="20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So how does this pertain to e-mobility</a:t>
            </a:r>
            <a:r>
              <a:rPr kumimoji="0" lang="en-AU" sz="1800" b="0" i="0" u="none" strike="noStrike" kern="1200" cap="none" spc="0" normalizeH="0" baseline="0" noProof="0" dirty="0">
                <a:ln>
                  <a:noFill/>
                </a:ln>
                <a:solidFill>
                  <a:srgbClr val="0070C0"/>
                </a:solidFill>
                <a:effectLst/>
                <a:uLnTx/>
                <a:uFillTx/>
                <a:latin typeface="Arial" panose="020B0604020202020204" pitchFamily="34" charset="0"/>
                <a:ea typeface="+mn-ea"/>
                <a:cs typeface="Arial" panose="020B0604020202020204" pitchFamily="34" charset="0"/>
              </a:rPr>
              <a:t>?”</a:t>
            </a:r>
            <a:endParaRPr lang="en-AU" sz="1800" dirty="0"/>
          </a:p>
        </p:txBody>
      </p:sp>
    </p:spTree>
    <p:extLst>
      <p:ext uri="{BB962C8B-B14F-4D97-AF65-F5344CB8AC3E}">
        <p14:creationId xmlns:p14="http://schemas.microsoft.com/office/powerpoint/2010/main" val="2592481104"/>
      </p:ext>
    </p:extLst>
  </p:cSld>
  <p:clrMapOvr>
    <a:masterClrMapping/>
  </p:clrMapOvr>
  <p:transition spd="slow">
    <p:wipe/>
  </p:transition>
</p:sld>
</file>

<file path=ppt/theme/theme1.xml><?xml version="1.0" encoding="utf-8"?>
<a:theme xmlns:a="http://schemas.openxmlformats.org/drawingml/2006/main" name="Title slides">
  <a:themeElements>
    <a:clrScheme name="Queensland Government">
      <a:dk1>
        <a:srgbClr val="000000"/>
      </a:dk1>
      <a:lt1>
        <a:srgbClr val="FFFFFF"/>
      </a:lt1>
      <a:dk2>
        <a:srgbClr val="414141"/>
      </a:dk2>
      <a:lt2>
        <a:srgbClr val="E7E6E6"/>
      </a:lt2>
      <a:accent1>
        <a:srgbClr val="AC1D37"/>
      </a:accent1>
      <a:accent2>
        <a:srgbClr val="063651"/>
      </a:accent2>
      <a:accent3>
        <a:srgbClr val="005E85"/>
      </a:accent3>
      <a:accent4>
        <a:srgbClr val="78BA00"/>
      </a:accent4>
      <a:accent5>
        <a:srgbClr val="9AC02C"/>
      </a:accent5>
      <a:accent6>
        <a:srgbClr val="585E6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presentation-template-standard" id="{F6E209AC-4AED-4E67-A359-AD38E89B73EF}" vid="{70A94A23-4AB8-4175-AD4A-31DF765F2013}"/>
    </a:ext>
  </a:extLst>
</a:theme>
</file>

<file path=ppt/theme/theme2.xml><?xml version="1.0" encoding="utf-8"?>
<a:theme xmlns:a="http://schemas.openxmlformats.org/drawingml/2006/main" name="Content slides">
  <a:themeElements>
    <a:clrScheme name="Queensland Government">
      <a:dk1>
        <a:srgbClr val="000000"/>
      </a:dk1>
      <a:lt1>
        <a:srgbClr val="FFFFFF"/>
      </a:lt1>
      <a:dk2>
        <a:srgbClr val="414141"/>
      </a:dk2>
      <a:lt2>
        <a:srgbClr val="E7E6E6"/>
      </a:lt2>
      <a:accent1>
        <a:srgbClr val="AC1D37"/>
      </a:accent1>
      <a:accent2>
        <a:srgbClr val="063651"/>
      </a:accent2>
      <a:accent3>
        <a:srgbClr val="005E85"/>
      </a:accent3>
      <a:accent4>
        <a:srgbClr val="78BA00"/>
      </a:accent4>
      <a:accent5>
        <a:srgbClr val="9AC02C"/>
      </a:accent5>
      <a:accent6>
        <a:srgbClr val="585E61"/>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presentation-template-standard" id="{F6E209AC-4AED-4E67-A359-AD38E89B73EF}" vid="{757AE40B-7F41-4C18-805E-BD1205F9C9D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QLD OFT Presentation - Royal Australasian College of Surgeons eMOBILITY workshop</Template>
  <TotalTime>350</TotalTime>
  <Words>915</Words>
  <Application>Microsoft Office PowerPoint</Application>
  <PresentationFormat>On-screen Show (4:3)</PresentationFormat>
  <Paragraphs>85</Paragraphs>
  <Slides>12</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Agency FB</vt:lpstr>
      <vt:lpstr>Arial</vt:lpstr>
      <vt:lpstr>Bodoni MT</vt:lpstr>
      <vt:lpstr>Calibri</vt:lpstr>
      <vt:lpstr>Calibri Light</vt:lpstr>
      <vt:lpstr>Courier New</vt:lpstr>
      <vt:lpstr>Palatino Linotype</vt:lpstr>
      <vt:lpstr>Wingdings</vt:lpstr>
      <vt:lpstr>Title slides</vt:lpstr>
      <vt:lpstr>Content slides</vt:lpstr>
      <vt:lpstr>Consumer Product Safety</vt:lpstr>
      <vt:lpstr>What will be covered:</vt:lpstr>
      <vt:lpstr>Australian consumer product safety framework  </vt:lpstr>
      <vt:lpstr>Interrelationship with specialist regulators </vt:lpstr>
      <vt:lpstr>Mandatory standards</vt:lpstr>
      <vt:lpstr>Mandatory standards continued</vt:lpstr>
      <vt:lpstr>A safety standard can/cannot:    CAN          CAN’T</vt:lpstr>
      <vt:lpstr>Voluntary standards </vt:lpstr>
      <vt:lpstr>Consumer guarantees</vt:lpstr>
      <vt:lpstr>PowerPoint Presentation</vt:lpstr>
      <vt:lpstr>PowerPoint Presentation</vt:lpstr>
      <vt:lpstr>PowerPoint Presentation</vt:lpstr>
    </vt:vector>
  </TitlesOfParts>
  <Company>Department of Justice and Attorney-General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quick guide</dc:title>
  <dc:creator>Adrian Roudenko</dc:creator>
  <cp:lastModifiedBy>Adrian Roudenko</cp:lastModifiedBy>
  <cp:revision>45</cp:revision>
  <cp:lastPrinted>2023-11-09T22:32:30Z</cp:lastPrinted>
  <dcterms:created xsi:type="dcterms:W3CDTF">2023-09-12T04:24:46Z</dcterms:created>
  <dcterms:modified xsi:type="dcterms:W3CDTF">2023-11-09T23:04:30Z</dcterms:modified>
</cp:coreProperties>
</file>