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63" r:id="rId7"/>
  </p:sldMasterIdLst>
  <p:notesMasterIdLst>
    <p:notesMasterId r:id="rId29"/>
  </p:notesMasterIdLst>
  <p:sldIdLst>
    <p:sldId id="256" r:id="rId8"/>
    <p:sldId id="258" r:id="rId9"/>
    <p:sldId id="443" r:id="rId10"/>
    <p:sldId id="257" r:id="rId11"/>
    <p:sldId id="271" r:id="rId12"/>
    <p:sldId id="259" r:id="rId13"/>
    <p:sldId id="261" r:id="rId14"/>
    <p:sldId id="262" r:id="rId15"/>
    <p:sldId id="285" r:id="rId16"/>
    <p:sldId id="286" r:id="rId17"/>
    <p:sldId id="273" r:id="rId18"/>
    <p:sldId id="298" r:id="rId19"/>
    <p:sldId id="268" r:id="rId20"/>
    <p:sldId id="297" r:id="rId21"/>
    <p:sldId id="294" r:id="rId22"/>
    <p:sldId id="295" r:id="rId23"/>
    <p:sldId id="296" r:id="rId24"/>
    <p:sldId id="274" r:id="rId25"/>
    <p:sldId id="283" r:id="rId26"/>
    <p:sldId id="444" r:id="rId27"/>
    <p:sldId id="44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81" autoAdjust="0"/>
  </p:normalViewPr>
  <p:slideViewPr>
    <p:cSldViewPr>
      <p:cViewPr varScale="1">
        <p:scale>
          <a:sx n="67" d="100"/>
          <a:sy n="67" d="100"/>
        </p:scale>
        <p:origin x="11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8243E-3BED-48CF-A567-70208833E1B3}" type="datetimeFigureOut">
              <a:rPr lang="en-AU" smtClean="0"/>
              <a:t>18/10/2019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8B3C7-4638-48CF-BE94-1F8613218F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03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i="0" u="none" baseline="0" dirty="0">
                <a:solidFill>
                  <a:schemeClr val="tx1"/>
                </a:solidFill>
              </a:rPr>
              <a:t>Please hide if in New Zealand – DO NOT delete slide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RACS policy that at the commencement of each course there is a formal acknowledgement  to country.  Please ensure that you check the slides and  have the CORRECT traditional owners inserted.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983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8B3C7-4638-48CF-BE94-1F8613218F37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688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4705"/>
            <a:ext cx="7772400" cy="648071"/>
          </a:xfrm>
        </p:spPr>
        <p:txBody>
          <a:bodyPr>
            <a:noAutofit/>
          </a:bodyPr>
          <a:lstStyle>
            <a:lvl1pPr algn="r"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Heading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916832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r>
              <a:rPr lang="en-US" dirty="0"/>
              <a:t>Presented by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2190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180862"/>
            <a:ext cx="4038600" cy="451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2180862"/>
            <a:ext cx="4038600" cy="36484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9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r">
              <a:buNone/>
              <a:defRPr sz="300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Subtitle goes here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574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r">
              <a:buNone/>
              <a:defRPr sz="300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Subtitle goes here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671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94588-C6F4-4544-A10C-B24DCEECF29C}" type="datetimeFigureOut">
              <a:rPr lang="en-AU" smtClean="0"/>
              <a:t>18/10/2019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0D0B-E3E9-4460-A362-8CAA85F6B1AC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4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8E133-20FF-47F9-B082-19F6B595A937}" type="datetimeFigureOut">
              <a:rPr lang="en-AU" smtClean="0"/>
              <a:t>18/10/2019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058C-5D88-4F37-97F7-E54FF757D355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7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8E133-20FF-47F9-B082-19F6B595A937}" type="datetimeFigureOut">
              <a:rPr lang="en-AU" smtClean="0"/>
              <a:pPr/>
              <a:t>18/10/2019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058C-5D88-4F37-97F7-E54FF757D355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QASM  Seminar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768952" cy="208823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The Townsville Hospital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40786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0144-1EDA-4276-B02D-38432183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Plain </a:t>
            </a:r>
            <a:r>
              <a:rPr lang="en-AU" dirty="0" err="1"/>
              <a:t>Xrays</a:t>
            </a:r>
            <a:r>
              <a:rPr lang="en-AU" dirty="0"/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817F-19B2-4BE0-8987-7C2D4CCF6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AU" dirty="0"/>
              <a:t>No obvious fractures in lower limb</a:t>
            </a:r>
          </a:p>
        </p:txBody>
      </p:sp>
    </p:spTree>
    <p:extLst>
      <p:ext uri="{BB962C8B-B14F-4D97-AF65-F5344CB8AC3E}">
        <p14:creationId xmlns:p14="http://schemas.microsoft.com/office/powerpoint/2010/main" val="83826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465B-6782-44CE-A9C5-43CD46DC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 I do next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552E4-883E-41E4-B7AB-93528A907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b="1" dirty="0"/>
              <a:t>Submit to HHS rules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b="1" dirty="0"/>
              <a:t>Call Mt Isa …………… for advice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b="1" dirty="0"/>
              <a:t>Plan transfer to Mt Isa </a:t>
            </a:r>
          </a:p>
        </p:txBody>
      </p:sp>
    </p:spTree>
    <p:extLst>
      <p:ext uri="{BB962C8B-B14F-4D97-AF65-F5344CB8AC3E}">
        <p14:creationId xmlns:p14="http://schemas.microsoft.com/office/powerpoint/2010/main" val="3238797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392AD-43AC-4D3A-A99A-7C2FE416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Normanton to Mt Isa 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37FE29-D799-4B90-B53F-72E6B45F6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492896"/>
            <a:ext cx="8157592" cy="2880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DE5DD9-48F4-4EDB-8195-E8910CAD039A}"/>
              </a:ext>
            </a:extLst>
          </p:cNvPr>
          <p:cNvSpPr txBox="1"/>
          <p:nvPr/>
        </p:nvSpPr>
        <p:spPr>
          <a:xfrm>
            <a:off x="585900" y="1701678"/>
            <a:ext cx="40324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501 kms by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BAEB7-EFD9-41F2-9982-A6EC4034B81C}"/>
              </a:ext>
            </a:extLst>
          </p:cNvPr>
          <p:cNvSpPr txBox="1"/>
          <p:nvPr/>
        </p:nvSpPr>
        <p:spPr>
          <a:xfrm>
            <a:off x="7956376" y="357195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904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5CA46-AD2F-45BF-BB7D-4017ED48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Mt Isa to Townsville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39779-1061-441B-A64D-8B11641F8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A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C09854-A262-44E9-A226-5563C2E9A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442906"/>
            <a:ext cx="6605075" cy="42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7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D82D-4773-4D06-81D6-80E4DD2F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North West HSS Transfers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1F5AC0-4C89-49E5-847B-D9B8764D0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3" y="1300319"/>
            <a:ext cx="3888226" cy="5508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0C61E6-FF49-4CC0-BEA7-3B6EFCBE5E97}"/>
              </a:ext>
            </a:extLst>
          </p:cNvPr>
          <p:cNvSpPr txBox="1"/>
          <p:nvPr/>
        </p:nvSpPr>
        <p:spPr>
          <a:xfrm>
            <a:off x="4139952" y="1556792"/>
            <a:ext cx="3600400" cy="144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822A9-A94A-4307-B16B-D843D5B8B0CD}"/>
              </a:ext>
            </a:extLst>
          </p:cNvPr>
          <p:cNvSpPr txBox="1"/>
          <p:nvPr/>
        </p:nvSpPr>
        <p:spPr>
          <a:xfrm>
            <a:off x="4355976" y="3933056"/>
            <a:ext cx="3600400" cy="129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961CAE-306B-4F0F-A055-A18C86FC4C53}"/>
              </a:ext>
            </a:extLst>
          </p:cNvPr>
          <p:cNvCxnSpPr/>
          <p:nvPr/>
        </p:nvCxnSpPr>
        <p:spPr>
          <a:xfrm>
            <a:off x="4165612" y="3717032"/>
            <a:ext cx="8127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33EC287-0CAC-4F42-BB8B-4B94C3258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261" y="2895448"/>
            <a:ext cx="5755357" cy="19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5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1674-3FDD-440A-B355-54D36A73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Townsville HSS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8D57BA-786C-41A6-8D7D-C6FD4FEF2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412776"/>
            <a:ext cx="5040560" cy="4608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6B6CF-CDB3-4F1B-B789-3E5A6D93C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652692"/>
            <a:ext cx="5755357" cy="212868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2B74EB-859C-4241-810F-966E0A891027}"/>
              </a:ext>
            </a:extLst>
          </p:cNvPr>
          <p:cNvCxnSpPr>
            <a:stCxn id="6" idx="3"/>
          </p:cNvCxnSpPr>
          <p:nvPr/>
        </p:nvCxnSpPr>
        <p:spPr>
          <a:xfrm>
            <a:off x="5076056" y="3717032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5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683E7-DB44-4CEA-9A27-55DB5383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Cairns &amp; Hinterland HSS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E367F8-884A-4415-A2E7-8C3213665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23" y="1628800"/>
            <a:ext cx="4790917" cy="4464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C30E7-4349-48D1-AEEC-D3B2B5FB7C21}"/>
              </a:ext>
            </a:extLst>
          </p:cNvPr>
          <p:cNvSpPr txBox="1"/>
          <p:nvPr/>
        </p:nvSpPr>
        <p:spPr>
          <a:xfrm>
            <a:off x="5220074" y="2348880"/>
            <a:ext cx="2664294" cy="25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B97B8-8726-4189-BB8D-6867ED545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348880"/>
            <a:ext cx="5755357" cy="276317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EFD78E-9B2D-4DE8-BBE1-66C59DFACA52}"/>
              </a:ext>
            </a:extLst>
          </p:cNvPr>
          <p:cNvCxnSpPr/>
          <p:nvPr/>
        </p:nvCxnSpPr>
        <p:spPr>
          <a:xfrm>
            <a:off x="4860032" y="3717032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2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82A7-788B-4793-ADB7-FAB385FD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Mackay HSS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8F54FE-3D57-45D5-A910-BC943B41F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246" y="1484783"/>
            <a:ext cx="4512238" cy="4839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12743-0F7B-45FF-A8E8-6B2AAC6A9FCE}"/>
              </a:ext>
            </a:extLst>
          </p:cNvPr>
          <p:cNvSpPr txBox="1"/>
          <p:nvPr/>
        </p:nvSpPr>
        <p:spPr>
          <a:xfrm>
            <a:off x="5292082" y="2204864"/>
            <a:ext cx="2808310" cy="273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11FB9-501D-4E7D-B56E-11FB2E1FA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826684"/>
            <a:ext cx="5755357" cy="149266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7362C7-973E-48B4-9621-174B231912F0}"/>
              </a:ext>
            </a:extLst>
          </p:cNvPr>
          <p:cNvCxnSpPr/>
          <p:nvPr/>
        </p:nvCxnSpPr>
        <p:spPr>
          <a:xfrm>
            <a:off x="4283968" y="3573016"/>
            <a:ext cx="79208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29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EB74-457E-4749-88B9-A487ADE9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094E5-8979-4E71-B0F8-22B53724F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AU" sz="8000" dirty="0"/>
              <a:t>           </a:t>
            </a:r>
            <a:r>
              <a:rPr lang="en-AU" sz="6000" dirty="0"/>
              <a:t>BUT…does</a:t>
            </a:r>
          </a:p>
          <a:p>
            <a:pPr algn="ctr"/>
            <a:r>
              <a:rPr lang="en-AU" sz="6000" dirty="0"/>
              <a:t>DISTANCE</a:t>
            </a:r>
          </a:p>
          <a:p>
            <a:pPr algn="ctr"/>
            <a:r>
              <a:rPr lang="en-AU" sz="6000" dirty="0"/>
              <a:t>=</a:t>
            </a:r>
          </a:p>
          <a:p>
            <a:pPr algn="ctr"/>
            <a:r>
              <a:rPr lang="en-AU" sz="6000" dirty="0"/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911076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2B01-6BC1-477B-8BB2-33C688DA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KEY word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06E74-D101-404D-8CB4-1B2AA795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06" y="2636912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AU" sz="6000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09593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5A07-DB66-406A-A320-CFC42FA63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WELCOME: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26C71-C393-4ED8-B773-3F20205DB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128992" cy="3744416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6116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A213-E134-46EC-8602-5CB7F0F2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6CF6D-A452-4F41-812B-EA89B97FE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/>
              <a:t>Thank you to the speakers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/>
              <a:t>Than you for coming to be part of this event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/>
              <a:t>We look forward to presentations &amp; discussion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/>
              <a:t>Welcome our RACS President ..</a:t>
            </a:r>
            <a:r>
              <a:rPr lang="en-AU" b="1" dirty="0"/>
              <a:t>Tony </a:t>
            </a:r>
            <a:r>
              <a:rPr lang="en-AU" b="1" dirty="0" err="1"/>
              <a:t>Sparnon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705254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A213-E134-46EC-8602-5CB7F0F2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6CF6D-A452-4F41-812B-EA89B97FE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/>
          </a:p>
          <a:p>
            <a:pPr algn="l"/>
            <a:endParaRPr lang="en-A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/>
              <a:t>Welcome our RACS President ..</a:t>
            </a:r>
            <a:r>
              <a:rPr lang="en-AU" b="1" dirty="0"/>
              <a:t>Tony </a:t>
            </a:r>
            <a:r>
              <a:rPr lang="en-AU" b="1" dirty="0" err="1"/>
              <a:t>Sparnon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71661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93886"/>
            <a:ext cx="2160240" cy="32702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81E4A4-FB1A-46DE-A1DB-0B1F469F4A22}"/>
              </a:ext>
            </a:extLst>
          </p:cNvPr>
          <p:cNvSpPr txBox="1"/>
          <p:nvPr/>
        </p:nvSpPr>
        <p:spPr>
          <a:xfrm>
            <a:off x="467544" y="2852937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We would like to show our respect and acknowledge that we are meeting on the traditional lands of the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Bindal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Wulgurukaba</a:t>
            </a:r>
            <a:r>
              <a:rPr lang="en-A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people. I would also like to pay my respect to their Elders, past and present. </a:t>
            </a:r>
          </a:p>
          <a:p>
            <a:endParaRPr lang="en-AU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C3A20AD-3AE6-40B7-9821-34464E4A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96752"/>
            <a:ext cx="5112568" cy="1152128"/>
          </a:xfrm>
        </p:spPr>
        <p:txBody>
          <a:bodyPr>
            <a:normAutofit fontScale="90000"/>
          </a:bodyPr>
          <a:lstStyle/>
          <a:p>
            <a:r>
              <a:rPr lang="en-AU" dirty="0"/>
              <a:t> </a:t>
            </a:r>
            <a:br>
              <a:rPr lang="en-AU" dirty="0"/>
            </a:br>
            <a:r>
              <a:rPr lang="en-GB" sz="3200" dirty="0"/>
              <a:t>Traditional Owners of Country Acknowledgement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321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The QASM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AU" dirty="0"/>
              <a:t>Jenny Allen		</a:t>
            </a:r>
            <a:r>
              <a:rPr lang="en-AU" sz="2400" dirty="0"/>
              <a:t>QASM Manager***</a:t>
            </a:r>
          </a:p>
          <a:p>
            <a:pPr algn="l"/>
            <a:r>
              <a:rPr lang="en-AU" dirty="0"/>
              <a:t>Sonya Faint		</a:t>
            </a:r>
            <a:r>
              <a:rPr lang="en-AU" sz="2400" dirty="0"/>
              <a:t>Senior Project Officer</a:t>
            </a:r>
          </a:p>
          <a:p>
            <a:pPr algn="l"/>
            <a:r>
              <a:rPr lang="en-AU" dirty="0"/>
              <a:t>Candice Postin		</a:t>
            </a:r>
            <a:r>
              <a:rPr lang="en-AU" sz="2400" dirty="0"/>
              <a:t>Project Officer</a:t>
            </a:r>
          </a:p>
          <a:p>
            <a:pPr algn="l"/>
            <a:r>
              <a:rPr lang="en-AU" dirty="0"/>
              <a:t>Therese Rey Conde	</a:t>
            </a:r>
            <a:r>
              <a:rPr lang="en-AU" sz="2400" dirty="0"/>
              <a:t>Senior Research Officer***</a:t>
            </a:r>
          </a:p>
          <a:p>
            <a:pPr algn="l"/>
            <a:r>
              <a:rPr lang="en-AU" dirty="0"/>
              <a:t>Kyrsty Webb		</a:t>
            </a:r>
            <a:r>
              <a:rPr lang="en-AU" sz="2400" dirty="0"/>
              <a:t>Administration Officer</a:t>
            </a:r>
          </a:p>
        </p:txBody>
      </p:sp>
    </p:spTree>
    <p:extLst>
      <p:ext uri="{BB962C8B-B14F-4D97-AF65-F5344CB8AC3E}">
        <p14:creationId xmlns:p14="http://schemas.microsoft.com/office/powerpoint/2010/main" val="328865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5E11-43BB-41C8-AF3E-9BF85A8E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 conflict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60879-5BAB-44C2-99B0-4BB7D16F7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AU" dirty="0"/>
          </a:p>
          <a:p>
            <a:pPr algn="l"/>
            <a:r>
              <a:rPr lang="en-AU" dirty="0"/>
              <a:t>John North		Clinical Director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861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BE9A-CFFB-4D57-B46C-756460C9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413792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Distance, Delay and the Deteriorating Patient: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E284-C7F6-4E63-ACB6-5E8CBE92B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57EB2-BAFF-4752-BBB4-B4A9628FE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29" y="2184498"/>
            <a:ext cx="7654333" cy="5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4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23F2-90C5-4FD3-814F-7A4FEDDF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Have we made a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D6447-5EF9-48EC-B976-C641A2D15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AU" dirty="0"/>
              <a:t>I believe we have ….</a:t>
            </a:r>
          </a:p>
          <a:p>
            <a:pPr algn="l"/>
            <a:endParaRPr lang="en-AU" dirty="0"/>
          </a:p>
          <a:p>
            <a:pPr algn="l"/>
            <a:r>
              <a:rPr lang="en-AU" dirty="0"/>
              <a:t>…….and a significant change</a:t>
            </a:r>
          </a:p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dirty="0"/>
              <a:t>Let’s tell a recent story………………………..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88757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1583-C524-48F5-880C-8459DBA9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Normanton, North Queensland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6575-17E1-4557-BC0A-0BD35256C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algn="l"/>
            <a:r>
              <a:rPr lang="en-AU" b="1" dirty="0"/>
              <a:t>Normanton Hospital. </a:t>
            </a:r>
          </a:p>
          <a:p>
            <a:pPr algn="l"/>
            <a:r>
              <a:rPr lang="en-AU" dirty="0"/>
              <a:t>PO Box 33. Normanton. Qld 4890 </a:t>
            </a:r>
          </a:p>
          <a:p>
            <a:pPr algn="l"/>
            <a:r>
              <a:rPr lang="en-AU" dirty="0"/>
              <a:t>Phone. +61 7 4745 2100 Fax. +61 7 4745 1244 Office hours. 0830 - 1700. </a:t>
            </a:r>
          </a:p>
          <a:p>
            <a:pPr algn="l"/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dirty="0"/>
              <a:t>Distance to main referring hospital  - </a:t>
            </a:r>
          </a:p>
          <a:p>
            <a:pPr algn="l"/>
            <a:r>
              <a:rPr lang="en-AU" b="1" dirty="0"/>
              <a:t>Mount Isa Base Hospital </a:t>
            </a:r>
            <a:r>
              <a:rPr lang="en-AU" dirty="0"/>
              <a:t>…….. </a:t>
            </a:r>
            <a:r>
              <a:rPr lang="en-AU" b="1" dirty="0"/>
              <a:t>500km.</a:t>
            </a:r>
          </a:p>
        </p:txBody>
      </p:sp>
    </p:spTree>
    <p:extLst>
      <p:ext uri="{BB962C8B-B14F-4D97-AF65-F5344CB8AC3E}">
        <p14:creationId xmlns:p14="http://schemas.microsoft.com/office/powerpoint/2010/main" val="407644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83B3-2D18-4637-B4BA-4ADD9FE3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History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C52CB-90B8-4E6C-BDBE-F865ADD9C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8245"/>
            <a:ext cx="8229600" cy="452596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/>
              <a:t>Male – early 50’s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/>
              <a:t>Steel beam falls on Right Leg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/>
              <a:t>Crush injury to thigh and calf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/>
              <a:t>Abrasions above and below the knee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/>
              <a:t>Paraesthesia foot and toes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/>
              <a:t>Painful to move ankle joint and knee joint</a:t>
            </a:r>
          </a:p>
        </p:txBody>
      </p:sp>
    </p:spTree>
    <p:extLst>
      <p:ext uri="{BB962C8B-B14F-4D97-AF65-F5344CB8AC3E}">
        <p14:creationId xmlns:p14="http://schemas.microsoft.com/office/powerpoint/2010/main" val="9041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orTaxHTField0 xmlns="0d55afc7-570c-417e-956d-42a7ca38f34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868018c4-7a1b-459c-9d52-d8322607d733</TermId>
        </TermInfo>
      </Terms>
    </Document_x0020_DescriptorTaxHTField0>
    <TaxCatchAll xmlns="0d55afc7-570c-417e-956d-42a7ca38f34f">
      <Value>35</Value>
    </TaxCatchAll>
    <_dlc_DocId xmlns="999db44e-1788-4096-aae4-0ef8f82c880f">D0001221673</_dlc_DocId>
    <_dlc_DocIdUrl xmlns="999db44e-1788-4096-aae4-0ef8f82c880f">
      <Url>http://rex.surgeons.org/PPFM/_layouts/DocIdRedir.aspx?ID=D0001221673</Url>
      <Description>D0001221673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DB5710D76DD947B5E9B16D8EA81C1F" ma:contentTypeVersion="3" ma:contentTypeDescription="Create a new document." ma:contentTypeScope="" ma:versionID="6b1c6e818243597cc1d6a9dbdde8a226">
  <xsd:schema xmlns:xsd="http://www.w3.org/2001/XMLSchema" xmlns:xs="http://www.w3.org/2001/XMLSchema" xmlns:p="http://schemas.microsoft.com/office/2006/metadata/properties" xmlns:ns2="999db44e-1788-4096-aae4-0ef8f82c880f" xmlns:ns3="0d55afc7-570c-417e-956d-42a7ca38f34f" targetNamespace="http://schemas.microsoft.com/office/2006/metadata/properties" ma:root="true" ma:fieldsID="3ca6f470ce2681dcc8392e66825fefbf" ns2:_="" ns3:_="">
    <xsd:import namespace="999db44e-1788-4096-aae4-0ef8f82c880f"/>
    <xsd:import namespace="0d55afc7-570c-417e-956d-42a7ca38f34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DescriptorTaxHTField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db44e-1788-4096-aae4-0ef8f82c880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5afc7-570c-417e-956d-42a7ca38f34f" elementFormDefault="qualified">
    <xsd:import namespace="http://schemas.microsoft.com/office/2006/documentManagement/types"/>
    <xsd:import namespace="http://schemas.microsoft.com/office/infopath/2007/PartnerControls"/>
    <xsd:element name="Document_x0020_DescriptorTaxHTField0" ma:index="12" ma:taxonomy="true" ma:internalName="Document_x0020_DescriptorTaxHTField0" ma:taxonomyFieldName="Document_x0020_Descriptor" ma:displayName="Document Descriptor" ma:default="" ma:fieldId="{35b3f8bd-63e5-4113-bd69-a53cfadcaffc}" ma:sspId="d2c701c5-b88a-4c16-88cf-8d06135f52ed" ma:termSetId="af8dd509-42ec-4751-84df-f00dbfe710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44653ee8-83d6-485c-a194-590582bc9e5e}" ma:internalName="TaxCatchAll" ma:showField="CatchAllData" ma:web="999db44e-1788-4096-aae4-0ef8f82c8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18/07/2011 4:54:12 AM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18/07/2011 4:54:12 AM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18/07/2011 4:54:12 AM</Data>
    <Filter/>
  </Receiver>
  <Receiver>
    <Name>Nintex conditional workflow start</Name>
    <Synchronization>Synchronous</Synchronization>
    <Type>10004</Type>
    <SequenceNumber>50000</SequenceNumber>
    <Assembly>Nintex.Workflow, Version=1.0.0.0, Culture=neutral, PublicKeyToken=913f6bae0ca5ae12</Assembly>
    <Class>Nintex.Workflow.ConditionalWorkflowStartReceiver</Class>
    <Data>18/07/2011 4:54:12 AM</Data>
    <Filter/>
  </Receiver>
</spe:Receivers>
</file>

<file path=customXml/itemProps1.xml><?xml version="1.0" encoding="utf-8"?>
<ds:datastoreItem xmlns:ds="http://schemas.openxmlformats.org/officeDocument/2006/customXml" ds:itemID="{A2A1C075-0D9C-40FF-BEDC-7440B39724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0C2B30-B80B-4075-AAA3-B9BE1AF5DEFD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999db44e-1788-4096-aae4-0ef8f82c880f"/>
    <ds:schemaRef ds:uri="0d55afc7-570c-417e-956d-42a7ca38f34f"/>
  </ds:schemaRefs>
</ds:datastoreItem>
</file>

<file path=customXml/itemProps3.xml><?xml version="1.0" encoding="utf-8"?>
<ds:datastoreItem xmlns:ds="http://schemas.openxmlformats.org/officeDocument/2006/customXml" ds:itemID="{7E381591-50A5-4AE6-ADA4-B33677B0E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db44e-1788-4096-aae4-0ef8f82c880f"/>
    <ds:schemaRef ds:uri="0d55afc7-570c-417e-956d-42a7ca38f3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6656D22-F9C0-4B6D-9AC5-AC04108A24A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RACS</Template>
  <TotalTime>161</TotalTime>
  <Words>331</Words>
  <Application>Microsoft Office PowerPoint</Application>
  <PresentationFormat>On-screen Show (4:3)</PresentationFormat>
  <Paragraphs>90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Office Theme</vt:lpstr>
      <vt:lpstr>Custom Design</vt:lpstr>
      <vt:lpstr>1_Custom Design</vt:lpstr>
      <vt:lpstr>QASM  Seminar </vt:lpstr>
      <vt:lpstr>WELCOME:</vt:lpstr>
      <vt:lpstr>  Traditional Owners of Country Acknowledgement </vt:lpstr>
      <vt:lpstr>The QASM Team</vt:lpstr>
      <vt:lpstr>No conflict of Interest</vt:lpstr>
      <vt:lpstr>Distance, Delay and the Deteriorating Patient:</vt:lpstr>
      <vt:lpstr>Have we made a difference?</vt:lpstr>
      <vt:lpstr>Normanton, North Queensland</vt:lpstr>
      <vt:lpstr>History :</vt:lpstr>
      <vt:lpstr>Plain Xrays :</vt:lpstr>
      <vt:lpstr>What do I do next ?</vt:lpstr>
      <vt:lpstr>Normanton to Mt Isa :</vt:lpstr>
      <vt:lpstr>Mt Isa to Townsville :</vt:lpstr>
      <vt:lpstr>North West HSS Transfers</vt:lpstr>
      <vt:lpstr>Townsville HSS</vt:lpstr>
      <vt:lpstr>Cairns &amp; Hinterland HSS</vt:lpstr>
      <vt:lpstr>Mackay HSS</vt:lpstr>
      <vt:lpstr>PowerPoint Presentation</vt:lpstr>
      <vt:lpstr>The KEY word :</vt:lpstr>
      <vt:lpstr>SO……..</vt:lpstr>
      <vt:lpstr>SO……..</vt:lpstr>
    </vt:vector>
  </TitlesOfParts>
  <Company>Royal Australasian College Of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QASM  Seminar</dc:title>
  <dc:creator>John North</dc:creator>
  <cp:lastModifiedBy>john north</cp:lastModifiedBy>
  <cp:revision>29</cp:revision>
  <dcterms:created xsi:type="dcterms:W3CDTF">2019-10-03T03:04:07Z</dcterms:created>
  <dcterms:modified xsi:type="dcterms:W3CDTF">2019-10-17T20:26:16Z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0x010100C0DB5710D76DD947B5E9B16D8EA81C1F</vt:lpwstr>
  </property>
  <property fmtid="{D5CDD505-2E9C-101B-9397-08002B2CF9AE}" pid="3" name="_dlc_DocIdItemGuid">
    <vt:lpwstr>dd2d6bff-23fe-4eda-83c8-b1781dce0b8b</vt:lpwstr>
  </property>
  <property fmtid="{D5CDD505-2E9C-101B-9397-08002B2CF9AE}" pid="4" name="Document Descriptor">
    <vt:lpwstr>35;#Template|868018c4-7a1b-459c-9d52-d8322607d733</vt:lpwstr>
  </property>
</Properties>
</file>