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21386800" cy="15122525"/>
  <p:notesSz cx="6858000" cy="9144000"/>
  <p:defaultTextStyle>
    <a:defPPr>
      <a:defRPr lang="en-US"/>
    </a:defPPr>
    <a:lvl1pPr marL="0" algn="l" defTabSz="2086204" rtl="0" eaLnBrk="1" latinLnBrk="0" hangingPunct="1">
      <a:defRPr sz="4100" kern="1200">
        <a:solidFill>
          <a:schemeClr val="tx1"/>
        </a:solidFill>
        <a:latin typeface="+mn-lt"/>
        <a:ea typeface="+mn-ea"/>
        <a:cs typeface="+mn-cs"/>
      </a:defRPr>
    </a:lvl1pPr>
    <a:lvl2pPr marL="1043102" algn="l" defTabSz="2086204" rtl="0" eaLnBrk="1" latinLnBrk="0" hangingPunct="1">
      <a:defRPr sz="4100" kern="1200">
        <a:solidFill>
          <a:schemeClr val="tx1"/>
        </a:solidFill>
        <a:latin typeface="+mn-lt"/>
        <a:ea typeface="+mn-ea"/>
        <a:cs typeface="+mn-cs"/>
      </a:defRPr>
    </a:lvl2pPr>
    <a:lvl3pPr marL="2086204" algn="l" defTabSz="2086204" rtl="0" eaLnBrk="1" latinLnBrk="0" hangingPunct="1">
      <a:defRPr sz="4100" kern="1200">
        <a:solidFill>
          <a:schemeClr val="tx1"/>
        </a:solidFill>
        <a:latin typeface="+mn-lt"/>
        <a:ea typeface="+mn-ea"/>
        <a:cs typeface="+mn-cs"/>
      </a:defRPr>
    </a:lvl3pPr>
    <a:lvl4pPr marL="3129305" algn="l" defTabSz="2086204" rtl="0" eaLnBrk="1" latinLnBrk="0" hangingPunct="1">
      <a:defRPr sz="4100" kern="1200">
        <a:solidFill>
          <a:schemeClr val="tx1"/>
        </a:solidFill>
        <a:latin typeface="+mn-lt"/>
        <a:ea typeface="+mn-ea"/>
        <a:cs typeface="+mn-cs"/>
      </a:defRPr>
    </a:lvl4pPr>
    <a:lvl5pPr marL="4172407" algn="l" defTabSz="2086204" rtl="0" eaLnBrk="1" latinLnBrk="0" hangingPunct="1">
      <a:defRPr sz="4100" kern="1200">
        <a:solidFill>
          <a:schemeClr val="tx1"/>
        </a:solidFill>
        <a:latin typeface="+mn-lt"/>
        <a:ea typeface="+mn-ea"/>
        <a:cs typeface="+mn-cs"/>
      </a:defRPr>
    </a:lvl5pPr>
    <a:lvl6pPr marL="5215509" algn="l" defTabSz="2086204" rtl="0" eaLnBrk="1" latinLnBrk="0" hangingPunct="1">
      <a:defRPr sz="4100" kern="1200">
        <a:solidFill>
          <a:schemeClr val="tx1"/>
        </a:solidFill>
        <a:latin typeface="+mn-lt"/>
        <a:ea typeface="+mn-ea"/>
        <a:cs typeface="+mn-cs"/>
      </a:defRPr>
    </a:lvl6pPr>
    <a:lvl7pPr marL="6258611" algn="l" defTabSz="2086204" rtl="0" eaLnBrk="1" latinLnBrk="0" hangingPunct="1">
      <a:defRPr sz="4100" kern="1200">
        <a:solidFill>
          <a:schemeClr val="tx1"/>
        </a:solidFill>
        <a:latin typeface="+mn-lt"/>
        <a:ea typeface="+mn-ea"/>
        <a:cs typeface="+mn-cs"/>
      </a:defRPr>
    </a:lvl7pPr>
    <a:lvl8pPr marL="7301713" algn="l" defTabSz="2086204" rtl="0" eaLnBrk="1" latinLnBrk="0" hangingPunct="1">
      <a:defRPr sz="4100" kern="1200">
        <a:solidFill>
          <a:schemeClr val="tx1"/>
        </a:solidFill>
        <a:latin typeface="+mn-lt"/>
        <a:ea typeface="+mn-ea"/>
        <a:cs typeface="+mn-cs"/>
      </a:defRPr>
    </a:lvl8pPr>
    <a:lvl9pPr marL="8344814" algn="l" defTabSz="2086204" rtl="0" eaLnBrk="1" latinLnBrk="0" hangingPunct="1">
      <a:defRPr sz="4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624" y="-24"/>
      </p:cViewPr>
      <p:guideLst>
        <p:guide orient="horz" pos="4763"/>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4697786"/>
            <a:ext cx="18178780" cy="3241541"/>
          </a:xfrm>
        </p:spPr>
        <p:txBody>
          <a:bodyPr/>
          <a:lstStyle/>
          <a:p>
            <a:r>
              <a:rPr lang="en-US" smtClean="0"/>
              <a:t>Click to edit Master title style</a:t>
            </a:r>
            <a:endParaRPr lang="en-AU"/>
          </a:p>
        </p:txBody>
      </p:sp>
      <p:sp>
        <p:nvSpPr>
          <p:cNvPr id="3" name="Subtitle 2"/>
          <p:cNvSpPr>
            <a:spLocks noGrp="1"/>
          </p:cNvSpPr>
          <p:nvPr>
            <p:ph type="subTitle" idx="1"/>
          </p:nvPr>
        </p:nvSpPr>
        <p:spPr>
          <a:xfrm>
            <a:off x="3208020" y="8569431"/>
            <a:ext cx="14970760" cy="3864645"/>
          </a:xfrm>
        </p:spPr>
        <p:txBody>
          <a:bodyPr/>
          <a:lstStyle>
            <a:lvl1pPr marL="0" indent="0" algn="ctr">
              <a:buNone/>
              <a:defRPr>
                <a:solidFill>
                  <a:schemeClr val="tx1">
                    <a:tint val="75000"/>
                  </a:schemeClr>
                </a:solidFill>
              </a:defRPr>
            </a:lvl1pPr>
            <a:lvl2pPr marL="1043102" indent="0" algn="ctr">
              <a:buNone/>
              <a:defRPr>
                <a:solidFill>
                  <a:schemeClr val="tx1">
                    <a:tint val="75000"/>
                  </a:schemeClr>
                </a:solidFill>
              </a:defRPr>
            </a:lvl2pPr>
            <a:lvl3pPr marL="2086204" indent="0" algn="ctr">
              <a:buNone/>
              <a:defRPr>
                <a:solidFill>
                  <a:schemeClr val="tx1">
                    <a:tint val="75000"/>
                  </a:schemeClr>
                </a:solidFill>
              </a:defRPr>
            </a:lvl3pPr>
            <a:lvl4pPr marL="3129305" indent="0" algn="ctr">
              <a:buNone/>
              <a:defRPr>
                <a:solidFill>
                  <a:schemeClr val="tx1">
                    <a:tint val="75000"/>
                  </a:schemeClr>
                </a:solidFill>
              </a:defRPr>
            </a:lvl4pPr>
            <a:lvl5pPr marL="4172407" indent="0" algn="ctr">
              <a:buNone/>
              <a:defRPr>
                <a:solidFill>
                  <a:schemeClr val="tx1">
                    <a:tint val="75000"/>
                  </a:schemeClr>
                </a:solidFill>
              </a:defRPr>
            </a:lvl5pPr>
            <a:lvl6pPr marL="5215509" indent="0" algn="ctr">
              <a:buNone/>
              <a:defRPr>
                <a:solidFill>
                  <a:schemeClr val="tx1">
                    <a:tint val="75000"/>
                  </a:schemeClr>
                </a:solidFill>
              </a:defRPr>
            </a:lvl6pPr>
            <a:lvl7pPr marL="6258611" indent="0" algn="ctr">
              <a:buNone/>
              <a:defRPr>
                <a:solidFill>
                  <a:schemeClr val="tx1">
                    <a:tint val="75000"/>
                  </a:schemeClr>
                </a:solidFill>
              </a:defRPr>
            </a:lvl7pPr>
            <a:lvl8pPr marL="7301713" indent="0" algn="ctr">
              <a:buNone/>
              <a:defRPr>
                <a:solidFill>
                  <a:schemeClr val="tx1">
                    <a:tint val="75000"/>
                  </a:schemeClr>
                </a:solidFill>
              </a:defRPr>
            </a:lvl8pPr>
            <a:lvl9pPr marL="8344814"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41D0DD7-C082-4761-A6AF-F7536DCBC22B}" type="datetimeFigureOut">
              <a:rPr lang="en-AU" smtClean="0"/>
              <a:t>12/10/2017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C46248-841F-490F-B734-E64479AF215D}" type="slidenum">
              <a:rPr lang="en-AU" smtClean="0"/>
              <a:t>‹#›</a:t>
            </a:fld>
            <a:endParaRPr lang="en-AU"/>
          </a:p>
        </p:txBody>
      </p:sp>
    </p:spTree>
    <p:extLst>
      <p:ext uri="{BB962C8B-B14F-4D97-AF65-F5344CB8AC3E}">
        <p14:creationId xmlns:p14="http://schemas.microsoft.com/office/powerpoint/2010/main" val="195147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41D0DD7-C082-4761-A6AF-F7536DCBC22B}" type="datetimeFigureOut">
              <a:rPr lang="en-AU" smtClean="0"/>
              <a:t>12/10/2017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C46248-841F-490F-B734-E64479AF215D}" type="slidenum">
              <a:rPr lang="en-AU" smtClean="0"/>
              <a:t>‹#›</a:t>
            </a:fld>
            <a:endParaRPr lang="en-AU"/>
          </a:p>
        </p:txBody>
      </p:sp>
    </p:spTree>
    <p:extLst>
      <p:ext uri="{BB962C8B-B14F-4D97-AF65-F5344CB8AC3E}">
        <p14:creationId xmlns:p14="http://schemas.microsoft.com/office/powerpoint/2010/main" val="239157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605604"/>
            <a:ext cx="4812030" cy="12903154"/>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069340" y="605604"/>
            <a:ext cx="14079643" cy="129031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41D0DD7-C082-4761-A6AF-F7536DCBC22B}" type="datetimeFigureOut">
              <a:rPr lang="en-AU" smtClean="0"/>
              <a:t>12/10/2017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C46248-841F-490F-B734-E64479AF215D}" type="slidenum">
              <a:rPr lang="en-AU" smtClean="0"/>
              <a:t>‹#›</a:t>
            </a:fld>
            <a:endParaRPr lang="en-AU"/>
          </a:p>
        </p:txBody>
      </p:sp>
    </p:spTree>
    <p:extLst>
      <p:ext uri="{BB962C8B-B14F-4D97-AF65-F5344CB8AC3E}">
        <p14:creationId xmlns:p14="http://schemas.microsoft.com/office/powerpoint/2010/main" val="2164826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41D0DD7-C082-4761-A6AF-F7536DCBC22B}" type="datetimeFigureOut">
              <a:rPr lang="en-AU" smtClean="0"/>
              <a:t>12/10/2017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C46248-841F-490F-B734-E64479AF215D}" type="slidenum">
              <a:rPr lang="en-AU" smtClean="0"/>
              <a:t>‹#›</a:t>
            </a:fld>
            <a:endParaRPr lang="en-AU"/>
          </a:p>
        </p:txBody>
      </p:sp>
    </p:spTree>
    <p:extLst>
      <p:ext uri="{BB962C8B-B14F-4D97-AF65-F5344CB8AC3E}">
        <p14:creationId xmlns:p14="http://schemas.microsoft.com/office/powerpoint/2010/main" val="96690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9717624"/>
            <a:ext cx="18178780" cy="3003501"/>
          </a:xfrm>
        </p:spPr>
        <p:txBody>
          <a:bodyPr anchor="t"/>
          <a:lstStyle>
            <a:lvl1pPr algn="l">
              <a:defRPr sz="9100" b="1" cap="all"/>
            </a:lvl1pPr>
          </a:lstStyle>
          <a:p>
            <a:r>
              <a:rPr lang="en-US" smtClean="0"/>
              <a:t>Click to edit Master title style</a:t>
            </a:r>
            <a:endParaRPr lang="en-AU"/>
          </a:p>
        </p:txBody>
      </p:sp>
      <p:sp>
        <p:nvSpPr>
          <p:cNvPr id="3" name="Text Placeholder 2"/>
          <p:cNvSpPr>
            <a:spLocks noGrp="1"/>
          </p:cNvSpPr>
          <p:nvPr>
            <p:ph type="body" idx="1"/>
          </p:nvPr>
        </p:nvSpPr>
        <p:spPr>
          <a:xfrm>
            <a:off x="1689410" y="6409573"/>
            <a:ext cx="18178780" cy="3308051"/>
          </a:xfrm>
        </p:spPr>
        <p:txBody>
          <a:bodyPr anchor="b"/>
          <a:lstStyle>
            <a:lvl1pPr marL="0" indent="0">
              <a:buNone/>
              <a:defRPr sz="4600">
                <a:solidFill>
                  <a:schemeClr val="tx1">
                    <a:tint val="75000"/>
                  </a:schemeClr>
                </a:solidFill>
              </a:defRPr>
            </a:lvl1pPr>
            <a:lvl2pPr marL="1043102" indent="0">
              <a:buNone/>
              <a:defRPr sz="4100">
                <a:solidFill>
                  <a:schemeClr val="tx1">
                    <a:tint val="75000"/>
                  </a:schemeClr>
                </a:solidFill>
              </a:defRPr>
            </a:lvl2pPr>
            <a:lvl3pPr marL="2086204" indent="0">
              <a:buNone/>
              <a:defRPr sz="3700">
                <a:solidFill>
                  <a:schemeClr val="tx1">
                    <a:tint val="75000"/>
                  </a:schemeClr>
                </a:solidFill>
              </a:defRPr>
            </a:lvl3pPr>
            <a:lvl4pPr marL="3129305" indent="0">
              <a:buNone/>
              <a:defRPr sz="3200">
                <a:solidFill>
                  <a:schemeClr val="tx1">
                    <a:tint val="75000"/>
                  </a:schemeClr>
                </a:solidFill>
              </a:defRPr>
            </a:lvl4pPr>
            <a:lvl5pPr marL="4172407" indent="0">
              <a:buNone/>
              <a:defRPr sz="3200">
                <a:solidFill>
                  <a:schemeClr val="tx1">
                    <a:tint val="75000"/>
                  </a:schemeClr>
                </a:solidFill>
              </a:defRPr>
            </a:lvl5pPr>
            <a:lvl6pPr marL="5215509" indent="0">
              <a:buNone/>
              <a:defRPr sz="3200">
                <a:solidFill>
                  <a:schemeClr val="tx1">
                    <a:tint val="75000"/>
                  </a:schemeClr>
                </a:solidFill>
              </a:defRPr>
            </a:lvl6pPr>
            <a:lvl7pPr marL="6258611" indent="0">
              <a:buNone/>
              <a:defRPr sz="3200">
                <a:solidFill>
                  <a:schemeClr val="tx1">
                    <a:tint val="75000"/>
                  </a:schemeClr>
                </a:solidFill>
              </a:defRPr>
            </a:lvl7pPr>
            <a:lvl8pPr marL="7301713" indent="0">
              <a:buNone/>
              <a:defRPr sz="3200">
                <a:solidFill>
                  <a:schemeClr val="tx1">
                    <a:tint val="75000"/>
                  </a:schemeClr>
                </a:solidFill>
              </a:defRPr>
            </a:lvl8pPr>
            <a:lvl9pPr marL="8344814" indent="0">
              <a:buNone/>
              <a:defRPr sz="3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1D0DD7-C082-4761-A6AF-F7536DCBC22B}" type="datetimeFigureOut">
              <a:rPr lang="en-AU" smtClean="0"/>
              <a:t>12/10/2017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C46248-841F-490F-B734-E64479AF215D}" type="slidenum">
              <a:rPr lang="en-AU" smtClean="0"/>
              <a:t>‹#›</a:t>
            </a:fld>
            <a:endParaRPr lang="en-AU"/>
          </a:p>
        </p:txBody>
      </p:sp>
    </p:spTree>
    <p:extLst>
      <p:ext uri="{BB962C8B-B14F-4D97-AF65-F5344CB8AC3E}">
        <p14:creationId xmlns:p14="http://schemas.microsoft.com/office/powerpoint/2010/main" val="1873196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069340" y="3528591"/>
            <a:ext cx="9445837" cy="9980167"/>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10871623" y="3528591"/>
            <a:ext cx="9445837" cy="9980167"/>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41D0DD7-C082-4761-A6AF-F7536DCBC22B}" type="datetimeFigureOut">
              <a:rPr lang="en-AU" smtClean="0"/>
              <a:t>12/10/2017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EC46248-841F-490F-B734-E64479AF215D}" type="slidenum">
              <a:rPr lang="en-AU" smtClean="0"/>
              <a:t>‹#›</a:t>
            </a:fld>
            <a:endParaRPr lang="en-AU"/>
          </a:p>
        </p:txBody>
      </p:sp>
    </p:spTree>
    <p:extLst>
      <p:ext uri="{BB962C8B-B14F-4D97-AF65-F5344CB8AC3E}">
        <p14:creationId xmlns:p14="http://schemas.microsoft.com/office/powerpoint/2010/main" val="152525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1069340" y="3385067"/>
            <a:ext cx="9449551" cy="1410734"/>
          </a:xfrm>
        </p:spPr>
        <p:txBody>
          <a:bodyPr anchor="b"/>
          <a:lstStyle>
            <a:lvl1pPr marL="0" indent="0">
              <a:buNone/>
              <a:defRPr sz="5500" b="1"/>
            </a:lvl1pPr>
            <a:lvl2pPr marL="1043102" indent="0">
              <a:buNone/>
              <a:defRPr sz="4600" b="1"/>
            </a:lvl2pPr>
            <a:lvl3pPr marL="2086204" indent="0">
              <a:buNone/>
              <a:defRPr sz="4100" b="1"/>
            </a:lvl3pPr>
            <a:lvl4pPr marL="3129305" indent="0">
              <a:buNone/>
              <a:defRPr sz="3700" b="1"/>
            </a:lvl4pPr>
            <a:lvl5pPr marL="4172407" indent="0">
              <a:buNone/>
              <a:defRPr sz="3700" b="1"/>
            </a:lvl5pPr>
            <a:lvl6pPr marL="5215509" indent="0">
              <a:buNone/>
              <a:defRPr sz="3700" b="1"/>
            </a:lvl6pPr>
            <a:lvl7pPr marL="6258611" indent="0">
              <a:buNone/>
              <a:defRPr sz="3700" b="1"/>
            </a:lvl7pPr>
            <a:lvl8pPr marL="7301713" indent="0">
              <a:buNone/>
              <a:defRPr sz="3700" b="1"/>
            </a:lvl8pPr>
            <a:lvl9pPr marL="8344814" indent="0">
              <a:buNone/>
              <a:defRPr sz="3700" b="1"/>
            </a:lvl9pPr>
          </a:lstStyle>
          <a:p>
            <a:pPr lvl="0"/>
            <a:r>
              <a:rPr lang="en-US" smtClean="0"/>
              <a:t>Click to edit Master text styles</a:t>
            </a:r>
          </a:p>
        </p:txBody>
      </p:sp>
      <p:sp>
        <p:nvSpPr>
          <p:cNvPr id="4" name="Content Placeholder 3"/>
          <p:cNvSpPr>
            <a:spLocks noGrp="1"/>
          </p:cNvSpPr>
          <p:nvPr>
            <p:ph sz="half" idx="2"/>
          </p:nvPr>
        </p:nvSpPr>
        <p:spPr>
          <a:xfrm>
            <a:off x="1069340" y="4795801"/>
            <a:ext cx="9449551" cy="8712956"/>
          </a:xfrm>
        </p:spPr>
        <p:txBody>
          <a:bodyPr/>
          <a:lstStyle>
            <a:lvl1pPr>
              <a:defRPr sz="5500"/>
            </a:lvl1pPr>
            <a:lvl2pPr>
              <a:defRPr sz="4600"/>
            </a:lvl2pPr>
            <a:lvl3pPr>
              <a:defRPr sz="4100"/>
            </a:lvl3pPr>
            <a:lvl4pPr>
              <a:defRPr sz="3700"/>
            </a:lvl4pPr>
            <a:lvl5pPr>
              <a:defRPr sz="3700"/>
            </a:lvl5pPr>
            <a:lvl6pPr>
              <a:defRPr sz="3700"/>
            </a:lvl6pPr>
            <a:lvl7pPr>
              <a:defRPr sz="3700"/>
            </a:lvl7pPr>
            <a:lvl8pPr>
              <a:defRPr sz="3700"/>
            </a:lvl8pPr>
            <a:lvl9pPr>
              <a:defRPr sz="3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10864198" y="3385067"/>
            <a:ext cx="9453263" cy="1410734"/>
          </a:xfrm>
        </p:spPr>
        <p:txBody>
          <a:bodyPr anchor="b"/>
          <a:lstStyle>
            <a:lvl1pPr marL="0" indent="0">
              <a:buNone/>
              <a:defRPr sz="5500" b="1"/>
            </a:lvl1pPr>
            <a:lvl2pPr marL="1043102" indent="0">
              <a:buNone/>
              <a:defRPr sz="4600" b="1"/>
            </a:lvl2pPr>
            <a:lvl3pPr marL="2086204" indent="0">
              <a:buNone/>
              <a:defRPr sz="4100" b="1"/>
            </a:lvl3pPr>
            <a:lvl4pPr marL="3129305" indent="0">
              <a:buNone/>
              <a:defRPr sz="3700" b="1"/>
            </a:lvl4pPr>
            <a:lvl5pPr marL="4172407" indent="0">
              <a:buNone/>
              <a:defRPr sz="3700" b="1"/>
            </a:lvl5pPr>
            <a:lvl6pPr marL="5215509" indent="0">
              <a:buNone/>
              <a:defRPr sz="3700" b="1"/>
            </a:lvl6pPr>
            <a:lvl7pPr marL="6258611" indent="0">
              <a:buNone/>
              <a:defRPr sz="3700" b="1"/>
            </a:lvl7pPr>
            <a:lvl8pPr marL="7301713" indent="0">
              <a:buNone/>
              <a:defRPr sz="3700" b="1"/>
            </a:lvl8pPr>
            <a:lvl9pPr marL="8344814" indent="0">
              <a:buNone/>
              <a:defRPr sz="3700" b="1"/>
            </a:lvl9pPr>
          </a:lstStyle>
          <a:p>
            <a:pPr lvl="0"/>
            <a:r>
              <a:rPr lang="en-US" smtClean="0"/>
              <a:t>Click to edit Master text styles</a:t>
            </a:r>
          </a:p>
        </p:txBody>
      </p:sp>
      <p:sp>
        <p:nvSpPr>
          <p:cNvPr id="6" name="Content Placeholder 5"/>
          <p:cNvSpPr>
            <a:spLocks noGrp="1"/>
          </p:cNvSpPr>
          <p:nvPr>
            <p:ph sz="quarter" idx="4"/>
          </p:nvPr>
        </p:nvSpPr>
        <p:spPr>
          <a:xfrm>
            <a:off x="10864198" y="4795801"/>
            <a:ext cx="9453263" cy="8712956"/>
          </a:xfrm>
        </p:spPr>
        <p:txBody>
          <a:bodyPr/>
          <a:lstStyle>
            <a:lvl1pPr>
              <a:defRPr sz="5500"/>
            </a:lvl1pPr>
            <a:lvl2pPr>
              <a:defRPr sz="4600"/>
            </a:lvl2pPr>
            <a:lvl3pPr>
              <a:defRPr sz="4100"/>
            </a:lvl3pPr>
            <a:lvl4pPr>
              <a:defRPr sz="3700"/>
            </a:lvl4pPr>
            <a:lvl5pPr>
              <a:defRPr sz="3700"/>
            </a:lvl5pPr>
            <a:lvl6pPr>
              <a:defRPr sz="3700"/>
            </a:lvl6pPr>
            <a:lvl7pPr>
              <a:defRPr sz="3700"/>
            </a:lvl7pPr>
            <a:lvl8pPr>
              <a:defRPr sz="3700"/>
            </a:lvl8pPr>
            <a:lvl9pPr>
              <a:defRPr sz="3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41D0DD7-C082-4761-A6AF-F7536DCBC22B}" type="datetimeFigureOut">
              <a:rPr lang="en-AU" smtClean="0"/>
              <a:t>12/10/2017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EC46248-841F-490F-B734-E64479AF215D}" type="slidenum">
              <a:rPr lang="en-AU" smtClean="0"/>
              <a:t>‹#›</a:t>
            </a:fld>
            <a:endParaRPr lang="en-AU"/>
          </a:p>
        </p:txBody>
      </p:sp>
    </p:spTree>
    <p:extLst>
      <p:ext uri="{BB962C8B-B14F-4D97-AF65-F5344CB8AC3E}">
        <p14:creationId xmlns:p14="http://schemas.microsoft.com/office/powerpoint/2010/main" val="4513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41D0DD7-C082-4761-A6AF-F7536DCBC22B}" type="datetimeFigureOut">
              <a:rPr lang="en-AU" smtClean="0"/>
              <a:t>12/10/2017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EC46248-841F-490F-B734-E64479AF215D}" type="slidenum">
              <a:rPr lang="en-AU" smtClean="0"/>
              <a:t>‹#›</a:t>
            </a:fld>
            <a:endParaRPr lang="en-AU"/>
          </a:p>
        </p:txBody>
      </p:sp>
    </p:spTree>
    <p:extLst>
      <p:ext uri="{BB962C8B-B14F-4D97-AF65-F5344CB8AC3E}">
        <p14:creationId xmlns:p14="http://schemas.microsoft.com/office/powerpoint/2010/main" val="240346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D0DD7-C082-4761-A6AF-F7536DCBC22B}" type="datetimeFigureOut">
              <a:rPr lang="en-AU" smtClean="0"/>
              <a:t>12/10/2017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EC46248-841F-490F-B734-E64479AF215D}" type="slidenum">
              <a:rPr lang="en-AU" smtClean="0"/>
              <a:t>‹#›</a:t>
            </a:fld>
            <a:endParaRPr lang="en-AU"/>
          </a:p>
        </p:txBody>
      </p:sp>
    </p:spTree>
    <p:extLst>
      <p:ext uri="{BB962C8B-B14F-4D97-AF65-F5344CB8AC3E}">
        <p14:creationId xmlns:p14="http://schemas.microsoft.com/office/powerpoint/2010/main" val="3092088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602100"/>
            <a:ext cx="7036110" cy="2562428"/>
          </a:xfrm>
        </p:spPr>
        <p:txBody>
          <a:bodyPr anchor="b"/>
          <a:lstStyle>
            <a:lvl1pPr algn="l">
              <a:defRPr sz="4600" b="1"/>
            </a:lvl1pPr>
          </a:lstStyle>
          <a:p>
            <a:r>
              <a:rPr lang="en-US" smtClean="0"/>
              <a:t>Click to edit Master title style</a:t>
            </a:r>
            <a:endParaRPr lang="en-AU"/>
          </a:p>
        </p:txBody>
      </p:sp>
      <p:sp>
        <p:nvSpPr>
          <p:cNvPr id="3" name="Content Placeholder 2"/>
          <p:cNvSpPr>
            <a:spLocks noGrp="1"/>
          </p:cNvSpPr>
          <p:nvPr>
            <p:ph idx="1"/>
          </p:nvPr>
        </p:nvSpPr>
        <p:spPr>
          <a:xfrm>
            <a:off x="8361645" y="602102"/>
            <a:ext cx="11955815" cy="12906656"/>
          </a:xfrm>
        </p:spPr>
        <p:txBody>
          <a:bodyPr/>
          <a:lstStyle>
            <a:lvl1pPr>
              <a:defRPr sz="7300"/>
            </a:lvl1pPr>
            <a:lvl2pPr>
              <a:defRPr sz="6400"/>
            </a:lvl2pPr>
            <a:lvl3pPr>
              <a:defRPr sz="5500"/>
            </a:lvl3pPr>
            <a:lvl4pPr>
              <a:defRPr sz="4600"/>
            </a:lvl4pPr>
            <a:lvl5pPr>
              <a:defRPr sz="4600"/>
            </a:lvl5pPr>
            <a:lvl6pPr>
              <a:defRPr sz="4600"/>
            </a:lvl6pPr>
            <a:lvl7pPr>
              <a:defRPr sz="4600"/>
            </a:lvl7pPr>
            <a:lvl8pPr>
              <a:defRPr sz="4600"/>
            </a:lvl8pPr>
            <a:lvl9pPr>
              <a:defRPr sz="4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1069341" y="3164530"/>
            <a:ext cx="7036110" cy="10344228"/>
          </a:xfrm>
        </p:spPr>
        <p:txBody>
          <a:bodyPr/>
          <a:lstStyle>
            <a:lvl1pPr marL="0" indent="0">
              <a:buNone/>
              <a:defRPr sz="3200"/>
            </a:lvl1pPr>
            <a:lvl2pPr marL="1043102" indent="0">
              <a:buNone/>
              <a:defRPr sz="2700"/>
            </a:lvl2pPr>
            <a:lvl3pPr marL="2086204" indent="0">
              <a:buNone/>
              <a:defRPr sz="2300"/>
            </a:lvl3pPr>
            <a:lvl4pPr marL="3129305" indent="0">
              <a:buNone/>
              <a:defRPr sz="2100"/>
            </a:lvl4pPr>
            <a:lvl5pPr marL="4172407" indent="0">
              <a:buNone/>
              <a:defRPr sz="2100"/>
            </a:lvl5pPr>
            <a:lvl6pPr marL="5215509" indent="0">
              <a:buNone/>
              <a:defRPr sz="2100"/>
            </a:lvl6pPr>
            <a:lvl7pPr marL="6258611" indent="0">
              <a:buNone/>
              <a:defRPr sz="2100"/>
            </a:lvl7pPr>
            <a:lvl8pPr marL="7301713" indent="0">
              <a:buNone/>
              <a:defRPr sz="2100"/>
            </a:lvl8pPr>
            <a:lvl9pPr marL="8344814"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1D0DD7-C082-4761-A6AF-F7536DCBC22B}" type="datetimeFigureOut">
              <a:rPr lang="en-AU" smtClean="0"/>
              <a:t>12/10/2017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EC46248-841F-490F-B734-E64479AF215D}" type="slidenum">
              <a:rPr lang="en-AU" smtClean="0"/>
              <a:t>‹#›</a:t>
            </a:fld>
            <a:endParaRPr lang="en-AU"/>
          </a:p>
        </p:txBody>
      </p:sp>
    </p:spTree>
    <p:extLst>
      <p:ext uri="{BB962C8B-B14F-4D97-AF65-F5344CB8AC3E}">
        <p14:creationId xmlns:p14="http://schemas.microsoft.com/office/powerpoint/2010/main" val="2062870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10585767"/>
            <a:ext cx="12832080" cy="1249710"/>
          </a:xfrm>
        </p:spPr>
        <p:txBody>
          <a:bodyPr anchor="b"/>
          <a:lstStyle>
            <a:lvl1pPr algn="l">
              <a:defRPr sz="4600" b="1"/>
            </a:lvl1pPr>
          </a:lstStyle>
          <a:p>
            <a:r>
              <a:rPr lang="en-US" smtClean="0"/>
              <a:t>Click to edit Master title style</a:t>
            </a:r>
            <a:endParaRPr lang="en-AU"/>
          </a:p>
        </p:txBody>
      </p:sp>
      <p:sp>
        <p:nvSpPr>
          <p:cNvPr id="3" name="Picture Placeholder 2"/>
          <p:cNvSpPr>
            <a:spLocks noGrp="1"/>
          </p:cNvSpPr>
          <p:nvPr>
            <p:ph type="pic" idx="1"/>
          </p:nvPr>
        </p:nvSpPr>
        <p:spPr>
          <a:xfrm>
            <a:off x="4191962" y="1351226"/>
            <a:ext cx="12832080" cy="9073515"/>
          </a:xfrm>
        </p:spPr>
        <p:txBody>
          <a:bodyPr/>
          <a:lstStyle>
            <a:lvl1pPr marL="0" indent="0">
              <a:buNone/>
              <a:defRPr sz="7300"/>
            </a:lvl1pPr>
            <a:lvl2pPr marL="1043102" indent="0">
              <a:buNone/>
              <a:defRPr sz="6400"/>
            </a:lvl2pPr>
            <a:lvl3pPr marL="2086204" indent="0">
              <a:buNone/>
              <a:defRPr sz="5500"/>
            </a:lvl3pPr>
            <a:lvl4pPr marL="3129305" indent="0">
              <a:buNone/>
              <a:defRPr sz="4600"/>
            </a:lvl4pPr>
            <a:lvl5pPr marL="4172407" indent="0">
              <a:buNone/>
              <a:defRPr sz="4600"/>
            </a:lvl5pPr>
            <a:lvl6pPr marL="5215509" indent="0">
              <a:buNone/>
              <a:defRPr sz="4600"/>
            </a:lvl6pPr>
            <a:lvl7pPr marL="6258611" indent="0">
              <a:buNone/>
              <a:defRPr sz="4600"/>
            </a:lvl7pPr>
            <a:lvl8pPr marL="7301713" indent="0">
              <a:buNone/>
              <a:defRPr sz="4600"/>
            </a:lvl8pPr>
            <a:lvl9pPr marL="8344814" indent="0">
              <a:buNone/>
              <a:defRPr sz="4600"/>
            </a:lvl9pPr>
          </a:lstStyle>
          <a:p>
            <a:endParaRPr lang="en-AU"/>
          </a:p>
        </p:txBody>
      </p:sp>
      <p:sp>
        <p:nvSpPr>
          <p:cNvPr id="4" name="Text Placeholder 3"/>
          <p:cNvSpPr>
            <a:spLocks noGrp="1"/>
          </p:cNvSpPr>
          <p:nvPr>
            <p:ph type="body" sz="half" idx="2"/>
          </p:nvPr>
        </p:nvSpPr>
        <p:spPr>
          <a:xfrm>
            <a:off x="4191962" y="11835477"/>
            <a:ext cx="12832080" cy="1774795"/>
          </a:xfrm>
        </p:spPr>
        <p:txBody>
          <a:bodyPr/>
          <a:lstStyle>
            <a:lvl1pPr marL="0" indent="0">
              <a:buNone/>
              <a:defRPr sz="3200"/>
            </a:lvl1pPr>
            <a:lvl2pPr marL="1043102" indent="0">
              <a:buNone/>
              <a:defRPr sz="2700"/>
            </a:lvl2pPr>
            <a:lvl3pPr marL="2086204" indent="0">
              <a:buNone/>
              <a:defRPr sz="2300"/>
            </a:lvl3pPr>
            <a:lvl4pPr marL="3129305" indent="0">
              <a:buNone/>
              <a:defRPr sz="2100"/>
            </a:lvl4pPr>
            <a:lvl5pPr marL="4172407" indent="0">
              <a:buNone/>
              <a:defRPr sz="2100"/>
            </a:lvl5pPr>
            <a:lvl6pPr marL="5215509" indent="0">
              <a:buNone/>
              <a:defRPr sz="2100"/>
            </a:lvl6pPr>
            <a:lvl7pPr marL="6258611" indent="0">
              <a:buNone/>
              <a:defRPr sz="2100"/>
            </a:lvl7pPr>
            <a:lvl8pPr marL="7301713" indent="0">
              <a:buNone/>
              <a:defRPr sz="2100"/>
            </a:lvl8pPr>
            <a:lvl9pPr marL="8344814"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1D0DD7-C082-4761-A6AF-F7536DCBC22B}" type="datetimeFigureOut">
              <a:rPr lang="en-AU" smtClean="0"/>
              <a:t>12/10/2017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EC46248-841F-490F-B734-E64479AF215D}" type="slidenum">
              <a:rPr lang="en-AU" smtClean="0"/>
              <a:t>‹#›</a:t>
            </a:fld>
            <a:endParaRPr lang="en-AU"/>
          </a:p>
        </p:txBody>
      </p:sp>
    </p:spTree>
    <p:extLst>
      <p:ext uri="{BB962C8B-B14F-4D97-AF65-F5344CB8AC3E}">
        <p14:creationId xmlns:p14="http://schemas.microsoft.com/office/powerpoint/2010/main" val="46096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605602"/>
            <a:ext cx="19248120" cy="2520421"/>
          </a:xfrm>
          <a:prstGeom prst="rect">
            <a:avLst/>
          </a:prstGeom>
        </p:spPr>
        <p:txBody>
          <a:bodyPr vert="horz" lIns="208620" tIns="104310" rIns="208620" bIns="10431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1069340" y="3528591"/>
            <a:ext cx="19248120" cy="9980167"/>
          </a:xfrm>
          <a:prstGeom prst="rect">
            <a:avLst/>
          </a:prstGeom>
        </p:spPr>
        <p:txBody>
          <a:bodyPr vert="horz" lIns="208620" tIns="104310" rIns="208620" bIns="10431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1069340" y="14016342"/>
            <a:ext cx="4990253" cy="805134"/>
          </a:xfrm>
          <a:prstGeom prst="rect">
            <a:avLst/>
          </a:prstGeom>
        </p:spPr>
        <p:txBody>
          <a:bodyPr vert="horz" lIns="208620" tIns="104310" rIns="208620" bIns="104310" rtlCol="0" anchor="ctr"/>
          <a:lstStyle>
            <a:lvl1pPr algn="l">
              <a:defRPr sz="2700">
                <a:solidFill>
                  <a:schemeClr val="tx1">
                    <a:tint val="75000"/>
                  </a:schemeClr>
                </a:solidFill>
              </a:defRPr>
            </a:lvl1pPr>
          </a:lstStyle>
          <a:p>
            <a:fld id="{D41D0DD7-C082-4761-A6AF-F7536DCBC22B}" type="datetimeFigureOut">
              <a:rPr lang="en-AU" smtClean="0"/>
              <a:t>12/10/2017</a:t>
            </a:fld>
            <a:endParaRPr lang="en-AU"/>
          </a:p>
        </p:txBody>
      </p:sp>
      <p:sp>
        <p:nvSpPr>
          <p:cNvPr id="5" name="Footer Placeholder 4"/>
          <p:cNvSpPr>
            <a:spLocks noGrp="1"/>
          </p:cNvSpPr>
          <p:nvPr>
            <p:ph type="ftr" sz="quarter" idx="3"/>
          </p:nvPr>
        </p:nvSpPr>
        <p:spPr>
          <a:xfrm>
            <a:off x="7307157" y="14016342"/>
            <a:ext cx="6772487" cy="805134"/>
          </a:xfrm>
          <a:prstGeom prst="rect">
            <a:avLst/>
          </a:prstGeom>
        </p:spPr>
        <p:txBody>
          <a:bodyPr vert="horz" lIns="208620" tIns="104310" rIns="208620" bIns="104310" rtlCol="0" anchor="ctr"/>
          <a:lstStyle>
            <a:lvl1pPr algn="ctr">
              <a:defRPr sz="27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5327207" y="14016342"/>
            <a:ext cx="4990253" cy="805134"/>
          </a:xfrm>
          <a:prstGeom prst="rect">
            <a:avLst/>
          </a:prstGeom>
        </p:spPr>
        <p:txBody>
          <a:bodyPr vert="horz" lIns="208620" tIns="104310" rIns="208620" bIns="104310" rtlCol="0" anchor="ctr"/>
          <a:lstStyle>
            <a:lvl1pPr algn="r">
              <a:defRPr sz="2700">
                <a:solidFill>
                  <a:schemeClr val="tx1">
                    <a:tint val="75000"/>
                  </a:schemeClr>
                </a:solidFill>
              </a:defRPr>
            </a:lvl1pPr>
          </a:lstStyle>
          <a:p>
            <a:fld id="{9EC46248-841F-490F-B734-E64479AF215D}" type="slidenum">
              <a:rPr lang="en-AU" smtClean="0"/>
              <a:t>‹#›</a:t>
            </a:fld>
            <a:endParaRPr lang="en-AU"/>
          </a:p>
        </p:txBody>
      </p:sp>
    </p:spTree>
    <p:extLst>
      <p:ext uri="{BB962C8B-B14F-4D97-AF65-F5344CB8AC3E}">
        <p14:creationId xmlns:p14="http://schemas.microsoft.com/office/powerpoint/2010/main" val="3076354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6204" rtl="0" eaLnBrk="1" latinLnBrk="0" hangingPunct="1">
        <a:spcBef>
          <a:spcPct val="0"/>
        </a:spcBef>
        <a:buNone/>
        <a:defRPr sz="10000" kern="1200">
          <a:solidFill>
            <a:schemeClr val="tx1"/>
          </a:solidFill>
          <a:latin typeface="+mj-lt"/>
          <a:ea typeface="+mj-ea"/>
          <a:cs typeface="+mj-cs"/>
        </a:defRPr>
      </a:lvl1pPr>
    </p:titleStyle>
    <p:bodyStyle>
      <a:lvl1pPr marL="782326" indent="-782326" algn="l" defTabSz="2086204" rtl="0" eaLnBrk="1" latinLnBrk="0" hangingPunct="1">
        <a:spcBef>
          <a:spcPct val="20000"/>
        </a:spcBef>
        <a:buFont typeface="Arial" panose="020B0604020202020204" pitchFamily="34" charset="0"/>
        <a:buChar char="•"/>
        <a:defRPr sz="7300" kern="1200">
          <a:solidFill>
            <a:schemeClr val="tx1"/>
          </a:solidFill>
          <a:latin typeface="+mn-lt"/>
          <a:ea typeface="+mn-ea"/>
          <a:cs typeface="+mn-cs"/>
        </a:defRPr>
      </a:lvl1pPr>
      <a:lvl2pPr marL="1695040" indent="-651939" algn="l" defTabSz="2086204"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2pPr>
      <a:lvl3pPr marL="2607755" indent="-521551" algn="l" defTabSz="2086204" rtl="0" eaLnBrk="1" latinLnBrk="0" hangingPunct="1">
        <a:spcBef>
          <a:spcPct val="20000"/>
        </a:spcBef>
        <a:buFont typeface="Arial" panose="020B0604020202020204" pitchFamily="34" charset="0"/>
        <a:buChar char="•"/>
        <a:defRPr sz="5500" kern="1200">
          <a:solidFill>
            <a:schemeClr val="tx1"/>
          </a:solidFill>
          <a:latin typeface="+mn-lt"/>
          <a:ea typeface="+mn-ea"/>
          <a:cs typeface="+mn-cs"/>
        </a:defRPr>
      </a:lvl3pPr>
      <a:lvl4pPr marL="3650856" indent="-521551" algn="l" defTabSz="2086204"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4pPr>
      <a:lvl5pPr marL="4693958" indent="-521551" algn="l" defTabSz="2086204"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5pPr>
      <a:lvl6pPr marL="5737060" indent="-521551" algn="l" defTabSz="2086204"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6pPr>
      <a:lvl7pPr marL="6780162" indent="-521551" algn="l" defTabSz="2086204"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7pPr>
      <a:lvl8pPr marL="7823264" indent="-521551" algn="l" defTabSz="2086204"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8pPr>
      <a:lvl9pPr marL="8866365" indent="-521551" algn="l" defTabSz="2086204"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9pPr>
    </p:bodyStyle>
    <p:otherStyle>
      <a:defPPr>
        <a:defRPr lang="en-US"/>
      </a:defPPr>
      <a:lvl1pPr marL="0" algn="l" defTabSz="2086204" rtl="0" eaLnBrk="1" latinLnBrk="0" hangingPunct="1">
        <a:defRPr sz="4100" kern="1200">
          <a:solidFill>
            <a:schemeClr val="tx1"/>
          </a:solidFill>
          <a:latin typeface="+mn-lt"/>
          <a:ea typeface="+mn-ea"/>
          <a:cs typeface="+mn-cs"/>
        </a:defRPr>
      </a:lvl1pPr>
      <a:lvl2pPr marL="1043102" algn="l" defTabSz="2086204" rtl="0" eaLnBrk="1" latinLnBrk="0" hangingPunct="1">
        <a:defRPr sz="4100" kern="1200">
          <a:solidFill>
            <a:schemeClr val="tx1"/>
          </a:solidFill>
          <a:latin typeface="+mn-lt"/>
          <a:ea typeface="+mn-ea"/>
          <a:cs typeface="+mn-cs"/>
        </a:defRPr>
      </a:lvl2pPr>
      <a:lvl3pPr marL="2086204" algn="l" defTabSz="2086204" rtl="0" eaLnBrk="1" latinLnBrk="0" hangingPunct="1">
        <a:defRPr sz="4100" kern="1200">
          <a:solidFill>
            <a:schemeClr val="tx1"/>
          </a:solidFill>
          <a:latin typeface="+mn-lt"/>
          <a:ea typeface="+mn-ea"/>
          <a:cs typeface="+mn-cs"/>
        </a:defRPr>
      </a:lvl3pPr>
      <a:lvl4pPr marL="3129305" algn="l" defTabSz="2086204" rtl="0" eaLnBrk="1" latinLnBrk="0" hangingPunct="1">
        <a:defRPr sz="4100" kern="1200">
          <a:solidFill>
            <a:schemeClr val="tx1"/>
          </a:solidFill>
          <a:latin typeface="+mn-lt"/>
          <a:ea typeface="+mn-ea"/>
          <a:cs typeface="+mn-cs"/>
        </a:defRPr>
      </a:lvl4pPr>
      <a:lvl5pPr marL="4172407" algn="l" defTabSz="2086204" rtl="0" eaLnBrk="1" latinLnBrk="0" hangingPunct="1">
        <a:defRPr sz="4100" kern="1200">
          <a:solidFill>
            <a:schemeClr val="tx1"/>
          </a:solidFill>
          <a:latin typeface="+mn-lt"/>
          <a:ea typeface="+mn-ea"/>
          <a:cs typeface="+mn-cs"/>
        </a:defRPr>
      </a:lvl5pPr>
      <a:lvl6pPr marL="5215509" algn="l" defTabSz="2086204" rtl="0" eaLnBrk="1" latinLnBrk="0" hangingPunct="1">
        <a:defRPr sz="4100" kern="1200">
          <a:solidFill>
            <a:schemeClr val="tx1"/>
          </a:solidFill>
          <a:latin typeface="+mn-lt"/>
          <a:ea typeface="+mn-ea"/>
          <a:cs typeface="+mn-cs"/>
        </a:defRPr>
      </a:lvl6pPr>
      <a:lvl7pPr marL="6258611" algn="l" defTabSz="2086204" rtl="0" eaLnBrk="1" latinLnBrk="0" hangingPunct="1">
        <a:defRPr sz="4100" kern="1200">
          <a:solidFill>
            <a:schemeClr val="tx1"/>
          </a:solidFill>
          <a:latin typeface="+mn-lt"/>
          <a:ea typeface="+mn-ea"/>
          <a:cs typeface="+mn-cs"/>
        </a:defRPr>
      </a:lvl7pPr>
      <a:lvl8pPr marL="7301713" algn="l" defTabSz="2086204" rtl="0" eaLnBrk="1" latinLnBrk="0" hangingPunct="1">
        <a:defRPr sz="4100" kern="1200">
          <a:solidFill>
            <a:schemeClr val="tx1"/>
          </a:solidFill>
          <a:latin typeface="+mn-lt"/>
          <a:ea typeface="+mn-ea"/>
          <a:cs typeface="+mn-cs"/>
        </a:defRPr>
      </a:lvl8pPr>
      <a:lvl9pPr marL="8344814" algn="l" defTabSz="2086204" rtl="0" eaLnBrk="1" latinLnBrk="0" hangingPunct="1">
        <a:defRPr sz="4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68969" y="360462"/>
            <a:ext cx="5829554" cy="1434982"/>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1396" y="415969"/>
            <a:ext cx="3141266" cy="188539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8277" y="257184"/>
            <a:ext cx="2373991" cy="2144929"/>
          </a:xfrm>
          <a:prstGeom prst="rect">
            <a:avLst/>
          </a:prstGeom>
        </p:spPr>
      </p:pic>
      <p:sp>
        <p:nvSpPr>
          <p:cNvPr id="6" name="TextBox 5"/>
          <p:cNvSpPr txBox="1"/>
          <p:nvPr/>
        </p:nvSpPr>
        <p:spPr>
          <a:xfrm>
            <a:off x="468264" y="2522576"/>
            <a:ext cx="8084096" cy="6550854"/>
          </a:xfrm>
          <a:prstGeom prst="rect">
            <a:avLst/>
          </a:prstGeom>
          <a:noFill/>
          <a:ln>
            <a:solidFill>
              <a:schemeClr val="tx1"/>
            </a:solidFill>
          </a:ln>
        </p:spPr>
        <p:txBody>
          <a:bodyPr wrap="square" lIns="208620" tIns="104310" rIns="208620" bIns="104310" rtlCol="0">
            <a:spAutoFit/>
          </a:bodyPr>
          <a:lstStyle/>
          <a:p>
            <a:pPr algn="ctr"/>
            <a:r>
              <a:rPr lang="en-AU" sz="3700" dirty="0">
                <a:latin typeface="Aharoni" panose="02010803020104030203" pitchFamily="2" charset="-79"/>
                <a:cs typeface="Aharoni" panose="02010803020104030203" pitchFamily="2" charset="-79"/>
              </a:rPr>
              <a:t>BACKGROUND</a:t>
            </a:r>
          </a:p>
          <a:p>
            <a:pPr marL="391163" indent="-391163">
              <a:buFontTx/>
              <a:buChar char="-"/>
            </a:pPr>
            <a:r>
              <a:rPr lang="en-AU" sz="2400" dirty="0">
                <a:latin typeface="Microsoft Tai Le" panose="020B0502040204020203" pitchFamily="34" charset="0"/>
                <a:cs typeface="Microsoft Tai Le" panose="020B0502040204020203" pitchFamily="34" charset="0"/>
              </a:rPr>
              <a:t>The Queensland Audit of Surgical Mortality (QASM) collects mortality data from all public and private hospitals in Queensland.</a:t>
            </a:r>
          </a:p>
          <a:p>
            <a:pPr marL="391163" indent="-391163">
              <a:buFontTx/>
              <a:buChar char="-"/>
            </a:pPr>
            <a:r>
              <a:rPr lang="en-AU" sz="2400" dirty="0">
                <a:latin typeface="Microsoft Tai Le" panose="020B0502040204020203" pitchFamily="34" charset="0"/>
                <a:cs typeface="Microsoft Tai Le" panose="020B0502040204020203" pitchFamily="34" charset="0"/>
              </a:rPr>
              <a:t>A Mortality Audit Training Module (MATM) has been proposed to help surgeons understand best practice for the audit process and how it provides a valuable feedback learning mechanism for surgeons to improve their clinical practice</a:t>
            </a:r>
            <a:r>
              <a:rPr lang="en-AU" sz="2400" dirty="0" smtClean="0">
                <a:latin typeface="Microsoft Tai Le" panose="020B0502040204020203" pitchFamily="34" charset="0"/>
                <a:cs typeface="Microsoft Tai Le" panose="020B0502040204020203" pitchFamily="34" charset="0"/>
              </a:rPr>
              <a:t>.</a:t>
            </a:r>
          </a:p>
          <a:p>
            <a:pPr marL="391163" indent="-391163">
              <a:buFontTx/>
              <a:buChar char="-"/>
            </a:pPr>
            <a:endParaRPr lang="en-AU" sz="2500" dirty="0">
              <a:latin typeface="Microsoft Tai Le" panose="020B0502040204020203" pitchFamily="34" charset="0"/>
              <a:cs typeface="Microsoft Tai Le" panose="020B0502040204020203" pitchFamily="34" charset="0"/>
            </a:endParaRPr>
          </a:p>
          <a:p>
            <a:pPr marL="391163" indent="-391163">
              <a:buFontTx/>
              <a:buChar char="-"/>
            </a:pPr>
            <a:endParaRPr lang="en-AU" sz="2500" dirty="0" smtClean="0">
              <a:latin typeface="Microsoft Tai Le" panose="020B0502040204020203" pitchFamily="34" charset="0"/>
              <a:cs typeface="Microsoft Tai Le" panose="020B0502040204020203" pitchFamily="34" charset="0"/>
            </a:endParaRPr>
          </a:p>
          <a:p>
            <a:pPr marL="391163" indent="-391163">
              <a:buFontTx/>
              <a:buChar char="-"/>
            </a:pPr>
            <a:endParaRPr lang="en-AU" sz="2500" dirty="0">
              <a:latin typeface="Microsoft Tai Le" panose="020B0502040204020203" pitchFamily="34" charset="0"/>
              <a:cs typeface="Microsoft Tai Le" panose="020B0502040204020203" pitchFamily="34" charset="0"/>
            </a:endParaRPr>
          </a:p>
          <a:p>
            <a:pPr marL="391163" indent="-391163">
              <a:buFontTx/>
              <a:buChar char="-"/>
            </a:pPr>
            <a:endParaRPr lang="en-AU" sz="2500" dirty="0" smtClean="0">
              <a:latin typeface="Microsoft Tai Le" panose="020B0502040204020203" pitchFamily="34" charset="0"/>
              <a:cs typeface="Microsoft Tai Le" panose="020B0502040204020203" pitchFamily="34" charset="0"/>
            </a:endParaRPr>
          </a:p>
          <a:p>
            <a:pPr marL="391163" indent="-391163">
              <a:buFontTx/>
              <a:buChar char="-"/>
            </a:pPr>
            <a:endParaRPr lang="en-AU" sz="2500" dirty="0">
              <a:latin typeface="Microsoft Tai Le" panose="020B0502040204020203" pitchFamily="34" charset="0"/>
              <a:cs typeface="Microsoft Tai Le" panose="020B0502040204020203" pitchFamily="34" charset="0"/>
            </a:endParaRPr>
          </a:p>
          <a:p>
            <a:pPr marL="391163" indent="-391163">
              <a:buFontTx/>
              <a:buChar char="-"/>
            </a:pPr>
            <a:endParaRPr lang="en-AU" sz="2500" dirty="0" smtClean="0">
              <a:latin typeface="Microsoft Tai Le" panose="020B0502040204020203" pitchFamily="34" charset="0"/>
              <a:cs typeface="Microsoft Tai Le" panose="020B0502040204020203" pitchFamily="34" charset="0"/>
            </a:endParaRPr>
          </a:p>
          <a:p>
            <a:pPr marL="391163" indent="-391163">
              <a:buFontTx/>
              <a:buChar char="-"/>
            </a:pPr>
            <a:endParaRPr lang="en-AU" sz="2500" dirty="0">
              <a:latin typeface="Microsoft Tai Le" panose="020B0502040204020203" pitchFamily="34" charset="0"/>
              <a:cs typeface="Microsoft Tai Le" panose="020B0502040204020203" pitchFamily="34" charset="0"/>
            </a:endParaRPr>
          </a:p>
        </p:txBody>
      </p:sp>
      <p:sp>
        <p:nvSpPr>
          <p:cNvPr id="7" name="TextBox 6"/>
          <p:cNvSpPr txBox="1"/>
          <p:nvPr/>
        </p:nvSpPr>
        <p:spPr>
          <a:xfrm>
            <a:off x="8821192" y="2520702"/>
            <a:ext cx="12241360" cy="10013341"/>
          </a:xfrm>
          <a:prstGeom prst="rect">
            <a:avLst/>
          </a:prstGeom>
          <a:noFill/>
          <a:ln>
            <a:solidFill>
              <a:schemeClr val="tx1"/>
            </a:solidFill>
          </a:ln>
        </p:spPr>
        <p:txBody>
          <a:bodyPr wrap="square" lIns="208620" tIns="104310" rIns="208620" bIns="104310" rtlCol="0">
            <a:spAutoFit/>
          </a:bodyPr>
          <a:lstStyle/>
          <a:p>
            <a:pPr algn="ctr"/>
            <a:r>
              <a:rPr lang="en-AU" sz="3700" dirty="0">
                <a:latin typeface="Aharoni" panose="02010803020104030203" pitchFamily="2" charset="-79"/>
                <a:cs typeface="Aharoni" panose="02010803020104030203" pitchFamily="2" charset="-79"/>
              </a:rPr>
              <a:t>SUMMARY OF FINDINGS</a:t>
            </a:r>
          </a:p>
          <a:p>
            <a:pPr marL="391163" indent="-391163">
              <a:buFontTx/>
              <a:buChar char="-"/>
            </a:pPr>
            <a:r>
              <a:rPr lang="en-AU" sz="2400" dirty="0">
                <a:latin typeface="Microsoft Tai Le" panose="020B0502040204020203" pitchFamily="34" charset="0"/>
                <a:cs typeface="Microsoft Tai Le" panose="020B0502040204020203" pitchFamily="34" charset="0"/>
              </a:rPr>
              <a:t>The survey had 11 questions with multiple-choice, ranking, and free-text response formats. </a:t>
            </a:r>
            <a:endParaRPr lang="en-AU" sz="2400" b="1" dirty="0">
              <a:latin typeface="Microsoft Tai Le" panose="020B0502040204020203" pitchFamily="34" charset="0"/>
              <a:cs typeface="Microsoft Tai Le" panose="020B0502040204020203" pitchFamily="34" charset="0"/>
            </a:endParaRPr>
          </a:p>
          <a:p>
            <a:pPr marL="391163" indent="-391163">
              <a:buFontTx/>
              <a:buChar char="-"/>
            </a:pPr>
            <a:r>
              <a:rPr lang="en-AU" sz="2400" b="1" dirty="0" smtClean="0">
                <a:latin typeface="Microsoft Tai Le" panose="020B0502040204020203" pitchFamily="34" charset="0"/>
                <a:cs typeface="Microsoft Tai Le" panose="020B0502040204020203" pitchFamily="34" charset="0"/>
              </a:rPr>
              <a:t>Response rate = 9% (25 responses collected from 14</a:t>
            </a:r>
            <a:r>
              <a:rPr lang="en-AU" sz="2400" b="1" baseline="30000" dirty="0" smtClean="0">
                <a:latin typeface="Microsoft Tai Le" panose="020B0502040204020203" pitchFamily="34" charset="0"/>
                <a:cs typeface="Microsoft Tai Le" panose="020B0502040204020203" pitchFamily="34" charset="0"/>
              </a:rPr>
              <a:t>th</a:t>
            </a:r>
            <a:r>
              <a:rPr lang="en-AU" sz="2400" b="1" dirty="0" smtClean="0">
                <a:latin typeface="Microsoft Tai Le" panose="020B0502040204020203" pitchFamily="34" charset="0"/>
                <a:cs typeface="Microsoft Tai Le" panose="020B0502040204020203" pitchFamily="34" charset="0"/>
              </a:rPr>
              <a:t> Sep – 12</a:t>
            </a:r>
            <a:r>
              <a:rPr lang="en-AU" sz="2400" b="1" baseline="30000" dirty="0" smtClean="0">
                <a:latin typeface="Microsoft Tai Le" panose="020B0502040204020203" pitchFamily="34" charset="0"/>
                <a:cs typeface="Microsoft Tai Le" panose="020B0502040204020203" pitchFamily="34" charset="0"/>
              </a:rPr>
              <a:t>th</a:t>
            </a:r>
            <a:r>
              <a:rPr lang="en-AU" sz="2400" b="1" dirty="0" smtClean="0">
                <a:latin typeface="Microsoft Tai Le" panose="020B0502040204020203" pitchFamily="34" charset="0"/>
                <a:cs typeface="Microsoft Tai Le" panose="020B0502040204020203" pitchFamily="34" charset="0"/>
              </a:rPr>
              <a:t> Oct 2017)</a:t>
            </a:r>
            <a:endParaRPr lang="en-AU" sz="2400" b="1" dirty="0" smtClean="0">
              <a:latin typeface="Microsoft Tai Le" panose="020B0502040204020203" pitchFamily="34" charset="0"/>
              <a:cs typeface="Microsoft Tai Le" panose="020B0502040204020203" pitchFamily="34" charset="0"/>
            </a:endParaRPr>
          </a:p>
          <a:p>
            <a:r>
              <a:rPr lang="en-AU" sz="2500" b="1" dirty="0" smtClean="0">
                <a:latin typeface="Microsoft Tai Le" panose="020B0502040204020203" pitchFamily="34" charset="0"/>
                <a:cs typeface="Microsoft Tai Le" panose="020B0502040204020203" pitchFamily="34" charset="0"/>
              </a:rPr>
              <a:t> </a:t>
            </a:r>
          </a:p>
          <a:p>
            <a:endParaRPr lang="en-AU" sz="2500" b="1" dirty="0" smtClean="0">
              <a:latin typeface="Microsoft Tai Le" panose="020B0502040204020203" pitchFamily="34" charset="0"/>
              <a:cs typeface="Microsoft Tai Le" panose="020B0502040204020203" pitchFamily="34" charset="0"/>
            </a:endParaRPr>
          </a:p>
          <a:p>
            <a:pPr marL="391163" indent="-391163">
              <a:buFontTx/>
              <a:buChar char="-"/>
            </a:pPr>
            <a:endParaRPr lang="en-AU" sz="2500" b="1" dirty="0">
              <a:latin typeface="Microsoft Tai Le" panose="020B0502040204020203" pitchFamily="34" charset="0"/>
              <a:cs typeface="Microsoft Tai Le" panose="020B0502040204020203" pitchFamily="34" charset="0"/>
            </a:endParaRPr>
          </a:p>
          <a:p>
            <a:pPr marL="391163" indent="-391163">
              <a:buFontTx/>
              <a:buChar char="-"/>
            </a:pPr>
            <a:endParaRPr lang="en-AU" sz="2500" b="1" dirty="0" smtClean="0">
              <a:latin typeface="Microsoft Tai Le" panose="020B0502040204020203" pitchFamily="34" charset="0"/>
              <a:cs typeface="Microsoft Tai Le" panose="020B0502040204020203" pitchFamily="34" charset="0"/>
            </a:endParaRPr>
          </a:p>
          <a:p>
            <a:pPr marL="391163" indent="-391163">
              <a:buFontTx/>
              <a:buChar char="-"/>
            </a:pPr>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a:p>
            <a:endParaRPr lang="en-AU" sz="2500" dirty="0">
              <a:latin typeface="Corbel" panose="020B0503020204020204" pitchFamily="34" charset="0"/>
              <a:cs typeface="Aharoni" panose="02010803020104030203" pitchFamily="2" charset="-79"/>
            </a:endParaRPr>
          </a:p>
        </p:txBody>
      </p:sp>
      <p:sp>
        <p:nvSpPr>
          <p:cNvPr id="8" name="TextBox 7"/>
          <p:cNvSpPr txBox="1"/>
          <p:nvPr/>
        </p:nvSpPr>
        <p:spPr>
          <a:xfrm>
            <a:off x="8821192" y="12659159"/>
            <a:ext cx="12241360" cy="2318927"/>
          </a:xfrm>
          <a:prstGeom prst="rect">
            <a:avLst/>
          </a:prstGeom>
          <a:noFill/>
          <a:ln>
            <a:solidFill>
              <a:schemeClr val="tx1"/>
            </a:solidFill>
          </a:ln>
        </p:spPr>
        <p:txBody>
          <a:bodyPr wrap="square" lIns="208620" tIns="104310" rIns="208620" bIns="104310" rtlCol="0">
            <a:spAutoFit/>
          </a:bodyPr>
          <a:lstStyle/>
          <a:p>
            <a:pPr algn="ctr"/>
            <a:r>
              <a:rPr lang="en-AU" sz="3700" dirty="0">
                <a:latin typeface="Aharoni" panose="02010803020104030203" pitchFamily="2" charset="-79"/>
                <a:cs typeface="Aharoni" panose="02010803020104030203" pitchFamily="2" charset="-79"/>
              </a:rPr>
              <a:t>CONCLUSIONS</a:t>
            </a:r>
          </a:p>
          <a:p>
            <a:r>
              <a:rPr lang="en-AU" sz="2500" b="1" dirty="0" smtClean="0">
                <a:latin typeface="Microsoft Tai Le" panose="020B0502040204020203" pitchFamily="34" charset="0"/>
                <a:cs typeface="Microsoft Tai Le" panose="020B0502040204020203" pitchFamily="34" charset="0"/>
              </a:rPr>
              <a:t>The surgical audit is useful for surgeons in their learning and practice through peer feedback and assessment. Improving this process involves an emphasis on education, which the module can address through training and case report examples.</a:t>
            </a:r>
          </a:p>
        </p:txBody>
      </p:sp>
      <p:sp>
        <p:nvSpPr>
          <p:cNvPr id="4" name="TextBox 3"/>
          <p:cNvSpPr txBox="1"/>
          <p:nvPr/>
        </p:nvSpPr>
        <p:spPr>
          <a:xfrm>
            <a:off x="468264" y="9007880"/>
            <a:ext cx="8084096" cy="5950690"/>
          </a:xfrm>
          <a:prstGeom prst="rect">
            <a:avLst/>
          </a:prstGeom>
          <a:noFill/>
          <a:ln>
            <a:solidFill>
              <a:schemeClr val="tx1"/>
            </a:solidFill>
          </a:ln>
        </p:spPr>
        <p:txBody>
          <a:bodyPr wrap="square" lIns="208620" tIns="104310" rIns="208620" bIns="104310" rtlCol="0">
            <a:spAutoFit/>
          </a:bodyPr>
          <a:lstStyle/>
          <a:p>
            <a:pPr algn="ctr"/>
            <a:r>
              <a:rPr lang="en-AU" sz="3700" dirty="0">
                <a:latin typeface="Aharoni" panose="02010803020104030203" pitchFamily="2" charset="-79"/>
                <a:cs typeface="Aharoni" panose="02010803020104030203" pitchFamily="2" charset="-79"/>
              </a:rPr>
              <a:t>AIMS AND METHODS</a:t>
            </a:r>
          </a:p>
          <a:p>
            <a:r>
              <a:rPr lang="en-AU" sz="2400" dirty="0">
                <a:latin typeface="Microsoft Tai Le" panose="020B0502040204020203" pitchFamily="34" charset="0"/>
                <a:cs typeface="Microsoft Tai Le" panose="020B0502040204020203" pitchFamily="34" charset="0"/>
              </a:rPr>
              <a:t>To gather recommendations from </a:t>
            </a:r>
            <a:r>
              <a:rPr lang="en-AU" sz="2400" dirty="0" smtClean="0">
                <a:latin typeface="Microsoft Tai Le" panose="020B0502040204020203" pitchFamily="34" charset="0"/>
                <a:cs typeface="Microsoft Tai Le" panose="020B0502040204020203" pitchFamily="34" charset="0"/>
              </a:rPr>
              <a:t>surgical</a:t>
            </a:r>
            <a:r>
              <a:rPr lang="en-AU" sz="2400" dirty="0" smtClean="0">
                <a:latin typeface="Microsoft Tai Le" panose="020B0502040204020203" pitchFamily="34" charset="0"/>
                <a:cs typeface="Microsoft Tai Le" panose="020B0502040204020203" pitchFamily="34" charset="0"/>
              </a:rPr>
              <a:t> </a:t>
            </a:r>
            <a:r>
              <a:rPr lang="en-AU" sz="2400" dirty="0">
                <a:latin typeface="Microsoft Tai Le" panose="020B0502040204020203" pitchFamily="34" charset="0"/>
                <a:cs typeface="Microsoft Tai Le" panose="020B0502040204020203" pitchFamily="34" charset="0"/>
              </a:rPr>
              <a:t>trainees in </a:t>
            </a:r>
            <a:r>
              <a:rPr lang="en-AU" sz="2400" dirty="0" smtClean="0">
                <a:latin typeface="Microsoft Tai Le" panose="020B0502040204020203" pitchFamily="34" charset="0"/>
                <a:cs typeface="Microsoft Tai Le" panose="020B0502040204020203" pitchFamily="34" charset="0"/>
              </a:rPr>
              <a:t>Queensland (n=146), </a:t>
            </a:r>
            <a:r>
              <a:rPr lang="en-AU" sz="2400" dirty="0">
                <a:latin typeface="Microsoft Tai Le" panose="020B0502040204020203" pitchFamily="34" charset="0"/>
                <a:cs typeface="Microsoft Tai Le" panose="020B0502040204020203" pitchFamily="34" charset="0"/>
              </a:rPr>
              <a:t>national </a:t>
            </a:r>
            <a:r>
              <a:rPr lang="en-AU" sz="2400" dirty="0" smtClean="0">
                <a:latin typeface="Microsoft Tai Le" panose="020B0502040204020203" pitchFamily="34" charset="0"/>
                <a:cs typeface="Microsoft Tai Le" panose="020B0502040204020203" pitchFamily="34" charset="0"/>
              </a:rPr>
              <a:t>clinical</a:t>
            </a:r>
            <a:r>
              <a:rPr lang="en-AU" sz="2400" dirty="0" smtClean="0">
                <a:latin typeface="Microsoft Tai Le" panose="020B0502040204020203" pitchFamily="34" charset="0"/>
                <a:cs typeface="Microsoft Tai Le" panose="020B0502040204020203" pitchFamily="34" charset="0"/>
              </a:rPr>
              <a:t> directors (n=130), </a:t>
            </a:r>
            <a:r>
              <a:rPr lang="en-AU" sz="2400" dirty="0">
                <a:latin typeface="Microsoft Tai Le" panose="020B0502040204020203" pitchFamily="34" charset="0"/>
                <a:cs typeface="Microsoft Tai Le" panose="020B0502040204020203" pitchFamily="34" charset="0"/>
              </a:rPr>
              <a:t>and national surgical mortality audit directors </a:t>
            </a:r>
            <a:r>
              <a:rPr lang="en-AU" sz="2400" dirty="0" smtClean="0">
                <a:latin typeface="Microsoft Tai Le" panose="020B0502040204020203" pitchFamily="34" charset="0"/>
                <a:cs typeface="Microsoft Tai Le" panose="020B0502040204020203" pitchFamily="34" charset="0"/>
              </a:rPr>
              <a:t>(n= 6) to </a:t>
            </a:r>
            <a:r>
              <a:rPr lang="en-AU" sz="2400" dirty="0">
                <a:latin typeface="Microsoft Tai Le" panose="020B0502040204020203" pitchFamily="34" charset="0"/>
                <a:cs typeface="Microsoft Tai Le" panose="020B0502040204020203" pitchFamily="34" charset="0"/>
              </a:rPr>
              <a:t>determine content that would be useful for the MATM</a:t>
            </a:r>
            <a:r>
              <a:rPr lang="en-AU" sz="2400" dirty="0" smtClean="0">
                <a:latin typeface="Microsoft Tai Le" panose="020B0502040204020203" pitchFamily="34" charset="0"/>
                <a:cs typeface="Microsoft Tai Le" panose="020B0502040204020203" pitchFamily="34" charset="0"/>
              </a:rPr>
              <a:t>.</a:t>
            </a:r>
            <a:endParaRPr lang="en-AU" sz="2400" dirty="0">
              <a:latin typeface="Microsoft Tai Le" panose="020B0502040204020203" pitchFamily="34" charset="0"/>
              <a:cs typeface="Microsoft Tai Le" panose="020B0502040204020203" pitchFamily="34" charset="0"/>
            </a:endParaRPr>
          </a:p>
          <a:p>
            <a:r>
              <a:rPr lang="en-AU" sz="2400" dirty="0">
                <a:latin typeface="Microsoft Tai Le" panose="020B0502040204020203" pitchFamily="34" charset="0"/>
                <a:cs typeface="Microsoft Tai Le" panose="020B0502040204020203" pitchFamily="34" charset="0"/>
              </a:rPr>
              <a:t>1. The RACS </a:t>
            </a:r>
            <a:r>
              <a:rPr lang="en-AU" sz="2400" i="1" dirty="0">
                <a:latin typeface="Microsoft Tai Le" panose="020B0502040204020203" pitchFamily="34" charset="0"/>
                <a:cs typeface="Microsoft Tai Le" panose="020B0502040204020203" pitchFamily="34" charset="0"/>
              </a:rPr>
              <a:t>Conducting Surveys Manual</a:t>
            </a:r>
            <a:r>
              <a:rPr lang="en-AU" sz="2400" dirty="0">
                <a:latin typeface="Microsoft Tai Le" panose="020B0502040204020203" pitchFamily="34" charset="0"/>
                <a:cs typeface="Microsoft Tai Le" panose="020B0502040204020203" pitchFamily="34" charset="0"/>
              </a:rPr>
              <a:t>, objective outlines of the online module, and QASM staff were consulted for </a:t>
            </a:r>
            <a:r>
              <a:rPr lang="en-AU" sz="2400" dirty="0" smtClean="0">
                <a:latin typeface="Microsoft Tai Le" panose="020B0502040204020203" pitchFamily="34" charset="0"/>
                <a:cs typeface="Microsoft Tai Le" panose="020B0502040204020203" pitchFamily="34" charset="0"/>
              </a:rPr>
              <a:t>survey </a:t>
            </a:r>
            <a:r>
              <a:rPr lang="en-AU" sz="2400" dirty="0">
                <a:latin typeface="Microsoft Tai Le" panose="020B0502040204020203" pitchFamily="34" charset="0"/>
                <a:cs typeface="Microsoft Tai Le" panose="020B0502040204020203" pitchFamily="34" charset="0"/>
              </a:rPr>
              <a:t>design and question content.  </a:t>
            </a:r>
          </a:p>
          <a:p>
            <a:r>
              <a:rPr lang="en-AU" sz="2400" dirty="0">
                <a:latin typeface="Microsoft Tai Le" panose="020B0502040204020203" pitchFamily="34" charset="0"/>
                <a:cs typeface="Microsoft Tai Le" panose="020B0502040204020203" pitchFamily="34" charset="0"/>
              </a:rPr>
              <a:t>2. An online survey was designed on </a:t>
            </a:r>
            <a:r>
              <a:rPr lang="en-AU" sz="2400" dirty="0" err="1" smtClean="0">
                <a:latin typeface="Microsoft Tai Le" panose="020B0502040204020203" pitchFamily="34" charset="0"/>
                <a:cs typeface="Microsoft Tai Le" panose="020B0502040204020203" pitchFamily="34" charset="0"/>
              </a:rPr>
              <a:t>Getfeedback</a:t>
            </a:r>
            <a:r>
              <a:rPr lang="en-AU" sz="2400" dirty="0" smtClean="0">
                <a:latin typeface="Microsoft Tai Le" panose="020B0502040204020203" pitchFamily="34" charset="0"/>
                <a:cs typeface="Microsoft Tai Le" panose="020B0502040204020203" pitchFamily="34" charset="0"/>
              </a:rPr>
              <a:t> </a:t>
            </a:r>
            <a:r>
              <a:rPr lang="en-AU" sz="2400" dirty="0">
                <a:latin typeface="Microsoft Tai Le" panose="020B0502040204020203" pitchFamily="34" charset="0"/>
                <a:cs typeface="Microsoft Tai Le" panose="020B0502040204020203" pitchFamily="34" charset="0"/>
              </a:rPr>
              <a:t>and approved following RACS protocol</a:t>
            </a:r>
            <a:r>
              <a:rPr lang="en-AU" sz="2400" dirty="0" smtClean="0">
                <a:latin typeface="Microsoft Tai Le" panose="020B0502040204020203" pitchFamily="34" charset="0"/>
                <a:cs typeface="Microsoft Tai Le" panose="020B0502040204020203" pitchFamily="34" charset="0"/>
              </a:rPr>
              <a:t>.</a:t>
            </a:r>
            <a:endParaRPr lang="en-AU" sz="2400" dirty="0">
              <a:latin typeface="Microsoft Tai Le" panose="020B0502040204020203" pitchFamily="34" charset="0"/>
              <a:cs typeface="Microsoft Tai Le" panose="020B0502040204020203" pitchFamily="34" charset="0"/>
            </a:endParaRPr>
          </a:p>
          <a:p>
            <a:r>
              <a:rPr lang="en-AU" sz="2400" dirty="0" smtClean="0">
                <a:latin typeface="Microsoft Tai Le" panose="020B0502040204020203" pitchFamily="34" charset="0"/>
                <a:cs typeface="Microsoft Tai Le" panose="020B0502040204020203" pitchFamily="34" charset="0"/>
              </a:rPr>
              <a:t>3. Surveys were sent to SET Trainees and audit directors via direct email. The survey link was included in </a:t>
            </a:r>
            <a:r>
              <a:rPr lang="en-AU" sz="2400" dirty="0" smtClean="0">
                <a:latin typeface="Microsoft Tai Le" panose="020B0502040204020203" pitchFamily="34" charset="0"/>
                <a:cs typeface="Microsoft Tai Le" panose="020B0502040204020203" pitchFamily="34" charset="0"/>
              </a:rPr>
              <a:t>the </a:t>
            </a:r>
            <a:r>
              <a:rPr lang="en-AU" sz="2400" dirty="0" smtClean="0">
                <a:latin typeface="Microsoft Tai Le" panose="020B0502040204020203" pitchFamily="34" charset="0"/>
                <a:cs typeface="Microsoft Tai Le" panose="020B0502040204020203" pitchFamily="34" charset="0"/>
              </a:rPr>
              <a:t>surgical newsletter for clinical directors. </a:t>
            </a:r>
          </a:p>
          <a:p>
            <a:r>
              <a:rPr lang="en-AU" sz="2400" dirty="0" smtClean="0">
                <a:latin typeface="Microsoft Tai Le" panose="020B0502040204020203" pitchFamily="34" charset="0"/>
                <a:cs typeface="Microsoft Tai Le" panose="020B0502040204020203" pitchFamily="34" charset="0"/>
              </a:rPr>
              <a:t>4. Survey results were qualitatively analysed to obtain themes.</a:t>
            </a:r>
            <a:endParaRPr lang="en-AU" sz="2400" dirty="0" smtClean="0">
              <a:latin typeface="Microsoft Tai Le" panose="020B0502040204020203" pitchFamily="34" charset="0"/>
              <a:cs typeface="Microsoft Tai Le" panose="020B0502040204020203" pitchFamily="34" charset="0"/>
            </a:endParaRPr>
          </a:p>
        </p:txBody>
      </p:sp>
      <p:sp>
        <p:nvSpPr>
          <p:cNvPr id="11" name="TextBox 10"/>
          <p:cNvSpPr txBox="1"/>
          <p:nvPr/>
        </p:nvSpPr>
        <p:spPr>
          <a:xfrm>
            <a:off x="6592662" y="216446"/>
            <a:ext cx="8376307" cy="1687985"/>
          </a:xfrm>
          <a:prstGeom prst="rect">
            <a:avLst/>
          </a:prstGeom>
          <a:noFill/>
        </p:spPr>
        <p:txBody>
          <a:bodyPr wrap="square" lIns="208620" tIns="104310" rIns="208620" bIns="104310" rtlCol="0">
            <a:spAutoFit/>
          </a:bodyPr>
          <a:lstStyle/>
          <a:p>
            <a:pPr algn="ctr"/>
            <a:r>
              <a:rPr lang="en-AU" sz="3200" b="1" dirty="0">
                <a:latin typeface="Gisha" panose="020B0502040204020203" pitchFamily="34" charset="-79"/>
                <a:ea typeface="Verdana" panose="020B0604030504040204" pitchFamily="34" charset="0"/>
                <a:cs typeface="Gisha" panose="020B0502040204020203" pitchFamily="34" charset="-79"/>
              </a:rPr>
              <a:t>Online Surgical Mortality Audit Training Module: Reflections and Recommendations</a:t>
            </a:r>
          </a:p>
        </p:txBody>
      </p:sp>
      <p:sp>
        <p:nvSpPr>
          <p:cNvPr id="9" name="TextBox 8"/>
          <p:cNvSpPr txBox="1"/>
          <p:nvPr/>
        </p:nvSpPr>
        <p:spPr>
          <a:xfrm>
            <a:off x="6706215" y="1709300"/>
            <a:ext cx="8149199" cy="595378"/>
          </a:xfrm>
          <a:prstGeom prst="rect">
            <a:avLst/>
          </a:prstGeom>
          <a:noFill/>
        </p:spPr>
        <p:txBody>
          <a:bodyPr wrap="square" lIns="208620" tIns="104310" rIns="208620" bIns="104310" rtlCol="0">
            <a:spAutoFit/>
          </a:bodyPr>
          <a:lstStyle/>
          <a:p>
            <a:pPr algn="ctr"/>
            <a:r>
              <a:rPr lang="en-AU" sz="2500" dirty="0"/>
              <a:t>Phoebe </a:t>
            </a:r>
            <a:r>
              <a:rPr lang="en-AU" sz="2500" dirty="0" smtClean="0"/>
              <a:t>Lam¹, </a:t>
            </a:r>
            <a:r>
              <a:rPr lang="en-AU" sz="2500" dirty="0"/>
              <a:t>Therese </a:t>
            </a:r>
            <a:r>
              <a:rPr lang="en-AU" sz="2500" dirty="0" smtClean="0"/>
              <a:t>Rey-Conde², </a:t>
            </a:r>
            <a:r>
              <a:rPr lang="en-AU" sz="2500" dirty="0"/>
              <a:t>Candice </a:t>
            </a:r>
            <a:r>
              <a:rPr lang="en-AU" sz="2500" dirty="0" smtClean="0"/>
              <a:t>Postin²</a:t>
            </a:r>
            <a:endParaRPr lang="en-AU" sz="2500" dirty="0"/>
          </a:p>
        </p:txBody>
      </p:sp>
      <p:sp>
        <p:nvSpPr>
          <p:cNvPr id="19" name="Flowchart: Process 18"/>
          <p:cNvSpPr/>
          <p:nvPr/>
        </p:nvSpPr>
        <p:spPr>
          <a:xfrm>
            <a:off x="9085221" y="10153550"/>
            <a:ext cx="11689299" cy="216024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lIns="208620" tIns="104310" rIns="208620" bIns="104310" spcCol="0" rtlCol="0" anchor="ctr"/>
          <a:lstStyle/>
          <a:p>
            <a:pPr algn="ctr"/>
            <a:endParaRPr lang="en-AU" sz="2400" b="1" dirty="0" smtClean="0">
              <a:solidFill>
                <a:schemeClr val="bg1"/>
              </a:solidFill>
            </a:endParaRPr>
          </a:p>
          <a:p>
            <a:pPr algn="ctr"/>
            <a:r>
              <a:rPr lang="en-AU" sz="2400" b="1" u="sng" dirty="0" smtClean="0">
                <a:solidFill>
                  <a:schemeClr val="bg1"/>
                </a:solidFill>
              </a:rPr>
              <a:t>Recommendations for the Module</a:t>
            </a:r>
            <a:endParaRPr lang="en-AU" sz="2400" b="1" u="sng" dirty="0">
              <a:solidFill>
                <a:schemeClr val="bg1"/>
              </a:solidFill>
            </a:endParaRPr>
          </a:p>
          <a:p>
            <a:pPr algn="ctr"/>
            <a:r>
              <a:rPr lang="en-AU" sz="2400" dirty="0" smtClean="0">
                <a:solidFill>
                  <a:schemeClr val="bg1"/>
                </a:solidFill>
              </a:rPr>
              <a:t>Target group(s):  </a:t>
            </a:r>
            <a:r>
              <a:rPr lang="en-AU" sz="2400" dirty="0">
                <a:solidFill>
                  <a:schemeClr val="bg1"/>
                </a:solidFill>
              </a:rPr>
              <a:t>T</a:t>
            </a:r>
            <a:r>
              <a:rPr lang="en-AU" sz="2400" dirty="0" smtClean="0">
                <a:solidFill>
                  <a:schemeClr val="bg1"/>
                </a:solidFill>
              </a:rPr>
              <a:t>rainees and consultants (68%), only </a:t>
            </a:r>
            <a:r>
              <a:rPr lang="en-AU" sz="2400" dirty="0">
                <a:solidFill>
                  <a:schemeClr val="bg1"/>
                </a:solidFill>
              </a:rPr>
              <a:t>t</a:t>
            </a:r>
            <a:r>
              <a:rPr lang="en-AU" sz="2400" dirty="0" smtClean="0">
                <a:solidFill>
                  <a:schemeClr val="bg1"/>
                </a:solidFill>
              </a:rPr>
              <a:t>rainees (24%), only consultants (8%)</a:t>
            </a:r>
          </a:p>
          <a:p>
            <a:pPr algn="ctr"/>
            <a:r>
              <a:rPr lang="en-AU" sz="2400" dirty="0" smtClean="0">
                <a:solidFill>
                  <a:schemeClr val="bg1"/>
                </a:solidFill>
              </a:rPr>
              <a:t>Mandatory for trainees (76%)</a:t>
            </a:r>
          </a:p>
          <a:p>
            <a:pPr algn="ctr"/>
            <a:r>
              <a:rPr lang="en-AU" sz="2400" dirty="0">
                <a:solidFill>
                  <a:schemeClr val="bg1"/>
                </a:solidFill>
              </a:rPr>
              <a:t>C</a:t>
            </a:r>
            <a:r>
              <a:rPr lang="en-AU" sz="2400" dirty="0" smtClean="0">
                <a:solidFill>
                  <a:schemeClr val="bg1"/>
                </a:solidFill>
              </a:rPr>
              <a:t>ount towards </a:t>
            </a:r>
            <a:r>
              <a:rPr lang="en-AU" sz="2400" dirty="0" smtClean="0">
                <a:solidFill>
                  <a:schemeClr val="bg1"/>
                </a:solidFill>
              </a:rPr>
              <a:t>CPD  (Continuing Professional Development) </a:t>
            </a:r>
            <a:r>
              <a:rPr lang="en-AU" sz="2400" dirty="0" smtClean="0">
                <a:solidFill>
                  <a:schemeClr val="bg1"/>
                </a:solidFill>
              </a:rPr>
              <a:t>Points for consultants</a:t>
            </a:r>
            <a:endParaRPr lang="en-AU" sz="2400" dirty="0">
              <a:solidFill>
                <a:schemeClr val="bg1"/>
              </a:solidFill>
            </a:endParaRPr>
          </a:p>
          <a:p>
            <a:pPr algn="ctr"/>
            <a:r>
              <a:rPr lang="en-AU" sz="2400" dirty="0" smtClean="0">
                <a:solidFill>
                  <a:schemeClr val="bg1"/>
                </a:solidFill>
              </a:rPr>
              <a:t>Delivery time limited from </a:t>
            </a:r>
            <a:r>
              <a:rPr lang="en-AU" sz="2400" dirty="0" smtClean="0">
                <a:solidFill>
                  <a:schemeClr val="bg1"/>
                </a:solidFill>
              </a:rPr>
              <a:t>20min - 1hr</a:t>
            </a:r>
          </a:p>
          <a:p>
            <a:pPr algn="ctr"/>
            <a:endParaRPr lang="en-AU" sz="2500" dirty="0">
              <a:solidFill>
                <a:schemeClr val="tx1"/>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686761818"/>
              </p:ext>
            </p:extLst>
          </p:nvPr>
        </p:nvGraphicFramePr>
        <p:xfrm>
          <a:off x="9098665" y="4431694"/>
          <a:ext cx="11675855" cy="5577840"/>
        </p:xfrm>
        <a:graphic>
          <a:graphicData uri="http://schemas.openxmlformats.org/drawingml/2006/table">
            <a:tbl>
              <a:tblPr firstRow="1" bandRow="1">
                <a:tableStyleId>{5C22544A-7EE6-4342-B048-85BDC9FD1C3A}</a:tableStyleId>
              </a:tblPr>
              <a:tblGrid>
                <a:gridCol w="3417503"/>
                <a:gridCol w="8258352"/>
              </a:tblGrid>
              <a:tr h="370840">
                <a:tc>
                  <a:txBody>
                    <a:bodyPr/>
                    <a:lstStyle/>
                    <a:p>
                      <a:pPr algn="ctr"/>
                      <a:r>
                        <a:rPr lang="en-AU" sz="2400" dirty="0" smtClean="0"/>
                        <a:t>Factor</a:t>
                      </a:r>
                      <a:endParaRPr lang="en-AU" sz="2400" dirty="0"/>
                    </a:p>
                  </a:txBody>
                  <a:tcPr/>
                </a:tc>
                <a:tc>
                  <a:txBody>
                    <a:bodyPr/>
                    <a:lstStyle/>
                    <a:p>
                      <a:pPr algn="ctr"/>
                      <a:r>
                        <a:rPr lang="en-AU" sz="2400" dirty="0" smtClean="0"/>
                        <a:t>Themes</a:t>
                      </a:r>
                      <a:endParaRPr lang="en-AU" sz="2400" dirty="0"/>
                    </a:p>
                  </a:txBody>
                  <a:tcPr/>
                </a:tc>
              </a:tr>
              <a:tr h="370840">
                <a:tc>
                  <a:txBody>
                    <a:bodyPr/>
                    <a:lstStyle/>
                    <a:p>
                      <a:pPr algn="ctr"/>
                      <a:r>
                        <a:rPr lang="en-AU" sz="2400" dirty="0" smtClean="0"/>
                        <a:t>Improving understanding</a:t>
                      </a:r>
                      <a:r>
                        <a:rPr lang="en-AU" sz="2400" baseline="0" dirty="0" smtClean="0"/>
                        <a:t> of audit</a:t>
                      </a:r>
                      <a:endParaRPr lang="en-AU" sz="2400" dirty="0"/>
                    </a:p>
                  </a:txBody>
                  <a:tcPr/>
                </a:tc>
                <a:tc>
                  <a:txBody>
                    <a:bodyPr/>
                    <a:lstStyle/>
                    <a:p>
                      <a:pPr marL="571500" indent="-571500">
                        <a:buFontTx/>
                        <a:buChar char="-"/>
                      </a:pPr>
                      <a:r>
                        <a:rPr lang="en-AU" sz="2400" dirty="0" smtClean="0"/>
                        <a:t>Explanations </a:t>
                      </a:r>
                      <a:r>
                        <a:rPr lang="en-AU" sz="2400" dirty="0" smtClean="0"/>
                        <a:t>of definitions of variables in surgical case</a:t>
                      </a:r>
                      <a:r>
                        <a:rPr lang="en-AU" sz="2400" baseline="0" dirty="0" smtClean="0"/>
                        <a:t> report fields</a:t>
                      </a:r>
                      <a:endParaRPr lang="en-AU" sz="2400" dirty="0" smtClean="0"/>
                    </a:p>
                  </a:txBody>
                  <a:tcPr/>
                </a:tc>
              </a:tr>
              <a:tr h="370840">
                <a:tc>
                  <a:txBody>
                    <a:bodyPr/>
                    <a:lstStyle/>
                    <a:p>
                      <a:pPr algn="ctr"/>
                      <a:r>
                        <a:rPr lang="en-AU" sz="2400" dirty="0" smtClean="0"/>
                        <a:t>Positive aspects of audit</a:t>
                      </a:r>
                      <a:endParaRPr lang="en-AU" sz="2400" dirty="0"/>
                    </a:p>
                  </a:txBody>
                  <a:tcPr/>
                </a:tc>
                <a:tc>
                  <a:txBody>
                    <a:bodyPr/>
                    <a:lstStyle/>
                    <a:p>
                      <a:pPr marL="571500" indent="-571500">
                        <a:buFontTx/>
                        <a:buChar char="-"/>
                      </a:pPr>
                      <a:r>
                        <a:rPr lang="en-AU" sz="2400" dirty="0" smtClean="0"/>
                        <a:t>Usefulness</a:t>
                      </a:r>
                      <a:r>
                        <a:rPr lang="en-AU" sz="2400" baseline="0" dirty="0" smtClean="0"/>
                        <a:t> of peer feedback </a:t>
                      </a:r>
                      <a:r>
                        <a:rPr lang="en-AU" sz="2400" baseline="0" dirty="0" smtClean="0"/>
                        <a:t>for learning and improving standard of care</a:t>
                      </a:r>
                    </a:p>
                    <a:p>
                      <a:pPr marL="571500" indent="-571500">
                        <a:buFontTx/>
                        <a:buChar char="-"/>
                      </a:pPr>
                      <a:r>
                        <a:rPr lang="en-AU" sz="2400" baseline="0" dirty="0" smtClean="0"/>
                        <a:t>Self-reflection</a:t>
                      </a:r>
                      <a:endParaRPr lang="en-AU" sz="2400" baseline="0" dirty="0" smtClean="0"/>
                    </a:p>
                    <a:p>
                      <a:pPr marL="571500" indent="-571500">
                        <a:buFontTx/>
                        <a:buChar char="-"/>
                      </a:pPr>
                      <a:r>
                        <a:rPr lang="en-AU" sz="2400" dirty="0" smtClean="0"/>
                        <a:t>Case</a:t>
                      </a:r>
                      <a:r>
                        <a:rPr lang="en-AU" sz="2400" baseline="0" dirty="0" smtClean="0"/>
                        <a:t> note review booklets</a:t>
                      </a:r>
                      <a:endParaRPr lang="en-AU" sz="2400" dirty="0"/>
                    </a:p>
                  </a:txBody>
                  <a:tcPr/>
                </a:tc>
              </a:tr>
              <a:tr h="370840">
                <a:tc>
                  <a:txBody>
                    <a:bodyPr/>
                    <a:lstStyle/>
                    <a:p>
                      <a:pPr algn="ctr"/>
                      <a:r>
                        <a:rPr lang="en-AU" sz="2400" dirty="0" smtClean="0"/>
                        <a:t>Obstacles </a:t>
                      </a:r>
                      <a:r>
                        <a:rPr lang="en-AU" sz="2400" dirty="0" smtClean="0"/>
                        <a:t>encountered in audit process</a:t>
                      </a:r>
                      <a:endParaRPr lang="en-AU" sz="2400" dirty="0"/>
                    </a:p>
                  </a:txBody>
                  <a:tcPr/>
                </a:tc>
                <a:tc>
                  <a:txBody>
                    <a:bodyPr/>
                    <a:lstStyle/>
                    <a:p>
                      <a:pPr marL="457200" indent="-457200">
                        <a:buFontTx/>
                        <a:buChar char="-"/>
                      </a:pPr>
                      <a:r>
                        <a:rPr lang="en-AU" sz="2400" baseline="0" dirty="0" smtClean="0"/>
                        <a:t>Problems accessing medical records</a:t>
                      </a:r>
                    </a:p>
                    <a:p>
                      <a:pPr marL="457200" indent="-457200">
                        <a:buFontTx/>
                        <a:buChar char="-"/>
                      </a:pPr>
                      <a:r>
                        <a:rPr lang="en-AU" sz="2400" baseline="0" dirty="0" smtClean="0"/>
                        <a:t>Delegation from </a:t>
                      </a:r>
                      <a:r>
                        <a:rPr lang="en-AU" sz="2400" baseline="0" dirty="0" smtClean="0"/>
                        <a:t>consultants  may cause loss of data integrity</a:t>
                      </a:r>
                      <a:endParaRPr lang="en-AU" sz="2400" baseline="0" dirty="0" smtClean="0"/>
                    </a:p>
                  </a:txBody>
                  <a:tcPr/>
                </a:tc>
              </a:tr>
              <a:tr h="370840">
                <a:tc>
                  <a:txBody>
                    <a:bodyPr/>
                    <a:lstStyle/>
                    <a:p>
                      <a:pPr algn="ctr"/>
                      <a:r>
                        <a:rPr lang="en-AU" sz="2400" dirty="0" smtClean="0"/>
                        <a:t>Role of training</a:t>
                      </a:r>
                      <a:r>
                        <a:rPr lang="en-AU" sz="2400" baseline="0" dirty="0" smtClean="0"/>
                        <a:t> module </a:t>
                      </a:r>
                      <a:endParaRPr lang="en-AU" sz="2400" dirty="0"/>
                    </a:p>
                  </a:txBody>
                  <a:tcPr/>
                </a:tc>
                <a:tc>
                  <a:txBody>
                    <a:bodyPr/>
                    <a:lstStyle/>
                    <a:p>
                      <a:pPr marL="457200" indent="-457200">
                        <a:buFontTx/>
                        <a:buChar char="-"/>
                      </a:pPr>
                      <a:r>
                        <a:rPr lang="en-AU" sz="2400" dirty="0" smtClean="0"/>
                        <a:t>Education</a:t>
                      </a:r>
                      <a:r>
                        <a:rPr lang="en-AU" sz="2400" baseline="0" dirty="0" smtClean="0"/>
                        <a:t> about </a:t>
                      </a:r>
                      <a:r>
                        <a:rPr lang="en-AU" sz="2400" baseline="0" dirty="0" smtClean="0"/>
                        <a:t>the aim </a:t>
                      </a:r>
                      <a:r>
                        <a:rPr lang="en-AU" sz="2400" baseline="0" dirty="0" smtClean="0"/>
                        <a:t>of audit </a:t>
                      </a:r>
                      <a:r>
                        <a:rPr lang="en-AU" sz="2400" baseline="0" dirty="0" err="1" smtClean="0"/>
                        <a:t>ie</a:t>
                      </a:r>
                      <a:r>
                        <a:rPr lang="en-AU" sz="2400" baseline="0" dirty="0" smtClean="0"/>
                        <a:t>. learning, not punitive</a:t>
                      </a:r>
                    </a:p>
                    <a:p>
                      <a:pPr marL="457200" indent="-457200">
                        <a:buFontTx/>
                        <a:buChar char="-"/>
                      </a:pPr>
                      <a:r>
                        <a:rPr lang="en-AU" sz="2400" baseline="0" dirty="0" smtClean="0"/>
                        <a:t>Provide examples </a:t>
                      </a:r>
                      <a:r>
                        <a:rPr lang="en-AU" sz="2400" baseline="0" dirty="0" smtClean="0"/>
                        <a:t>of optimal </a:t>
                      </a:r>
                      <a:r>
                        <a:rPr lang="en-AU" sz="2400" baseline="0" dirty="0" smtClean="0"/>
                        <a:t>versus </a:t>
                      </a:r>
                      <a:r>
                        <a:rPr lang="en-AU" sz="2400" baseline="0" dirty="0" smtClean="0"/>
                        <a:t>less satisfactory reports</a:t>
                      </a:r>
                    </a:p>
                    <a:p>
                      <a:pPr marL="457200" indent="-457200">
                        <a:buFontTx/>
                        <a:buChar char="-"/>
                      </a:pPr>
                      <a:r>
                        <a:rPr lang="en-AU" sz="2400" baseline="0" dirty="0" smtClean="0"/>
                        <a:t>Provide strategies for </a:t>
                      </a:r>
                      <a:r>
                        <a:rPr lang="en-AU" sz="2400" baseline="0" dirty="0" smtClean="0"/>
                        <a:t>writing useful assessments</a:t>
                      </a:r>
                    </a:p>
                    <a:p>
                      <a:pPr marL="457200" indent="-457200">
                        <a:buFontTx/>
                        <a:buChar char="-"/>
                      </a:pPr>
                      <a:r>
                        <a:rPr lang="en-AU" sz="2400" baseline="0" dirty="0" smtClean="0"/>
                        <a:t>Emphasise the importance </a:t>
                      </a:r>
                      <a:r>
                        <a:rPr lang="en-AU" sz="2400" baseline="0" dirty="0" smtClean="0"/>
                        <a:t>of </a:t>
                      </a:r>
                      <a:r>
                        <a:rPr lang="en-AU" sz="2400" baseline="0" dirty="0" smtClean="0"/>
                        <a:t> comprehensive assessments</a:t>
                      </a:r>
                    </a:p>
                    <a:p>
                      <a:pPr marL="457200" indent="-457200">
                        <a:buFontTx/>
                        <a:buChar char="-"/>
                      </a:pPr>
                      <a:r>
                        <a:rPr lang="en-AU" sz="2400" baseline="0" dirty="0" smtClean="0"/>
                        <a:t>Provide examples of how the audit has changed practice</a:t>
                      </a:r>
                      <a:endParaRPr lang="en-AU" sz="2400" dirty="0"/>
                    </a:p>
                  </a:txBody>
                  <a:tcPr/>
                </a:tc>
              </a:tr>
            </a:tbl>
          </a:graphicData>
        </a:graphic>
      </p:graphicFrame>
      <p:sp>
        <p:nvSpPr>
          <p:cNvPr id="10" name="Rectangle 9"/>
          <p:cNvSpPr/>
          <p:nvPr/>
        </p:nvSpPr>
        <p:spPr>
          <a:xfrm>
            <a:off x="900312" y="6176450"/>
            <a:ext cx="7416824" cy="25369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AU" sz="2400" i="1" u="sng" dirty="0" smtClean="0">
              <a:latin typeface="Microsoft Tai Le" panose="020B0502040204020203" pitchFamily="34" charset="0"/>
              <a:cs typeface="Microsoft Tai Le" panose="020B0502040204020203" pitchFamily="34" charset="0"/>
            </a:endParaRPr>
          </a:p>
          <a:p>
            <a:pPr algn="ctr"/>
            <a:r>
              <a:rPr lang="en-AU" sz="2200" u="sng" dirty="0" smtClean="0">
                <a:latin typeface="Microsoft Tai Le" panose="020B0502040204020203" pitchFamily="34" charset="0"/>
                <a:cs typeface="Microsoft Tai Le" panose="020B0502040204020203" pitchFamily="34" charset="0"/>
              </a:rPr>
              <a:t>Surgical </a:t>
            </a:r>
            <a:r>
              <a:rPr lang="en-AU" sz="2200" u="sng" dirty="0">
                <a:latin typeface="Microsoft Tai Le" panose="020B0502040204020203" pitchFamily="34" charset="0"/>
                <a:cs typeface="Microsoft Tai Le" panose="020B0502040204020203" pitchFamily="34" charset="0"/>
              </a:rPr>
              <a:t>mortality audit process: </a:t>
            </a:r>
          </a:p>
          <a:p>
            <a:pPr marL="521551" indent="-521551">
              <a:buAutoNum type="arabicPeriod"/>
            </a:pPr>
            <a:r>
              <a:rPr lang="en-AU" sz="2200" dirty="0">
                <a:latin typeface="Microsoft Tai Le" panose="020B0502040204020203" pitchFamily="34" charset="0"/>
                <a:cs typeface="Microsoft Tai Le" panose="020B0502040204020203" pitchFamily="34" charset="0"/>
              </a:rPr>
              <a:t>A case form is filled out by the surgeon linked to the mortality case</a:t>
            </a:r>
          </a:p>
          <a:p>
            <a:pPr marL="521551" indent="-521551">
              <a:buAutoNum type="arabicPeriod"/>
            </a:pPr>
            <a:r>
              <a:rPr lang="en-AU" sz="2200" dirty="0">
                <a:latin typeface="Microsoft Tai Le" panose="020B0502040204020203" pitchFamily="34" charset="0"/>
                <a:cs typeface="Microsoft Tai Le" panose="020B0502040204020203" pitchFamily="34" charset="0"/>
              </a:rPr>
              <a:t>First line assessment is completed by a surgeon from a different hospital and same specialty (second line assessment occurs if requested) </a:t>
            </a:r>
          </a:p>
          <a:p>
            <a:pPr marL="521551" indent="-521551">
              <a:buAutoNum type="arabicPeriod"/>
            </a:pPr>
            <a:r>
              <a:rPr lang="en-AU" sz="2200" dirty="0">
                <a:latin typeface="Microsoft Tai Le" panose="020B0502040204020203" pitchFamily="34" charset="0"/>
                <a:cs typeface="Microsoft Tai Le" panose="020B0502040204020203" pitchFamily="34" charset="0"/>
              </a:rPr>
              <a:t>Feedback is given to the original surgeon</a:t>
            </a:r>
          </a:p>
          <a:p>
            <a:pPr algn="ctr"/>
            <a:endParaRPr lang="en-AU" sz="2400" dirty="0"/>
          </a:p>
        </p:txBody>
      </p:sp>
      <p:sp>
        <p:nvSpPr>
          <p:cNvPr id="21" name="TextBox 20"/>
          <p:cNvSpPr txBox="1"/>
          <p:nvPr/>
        </p:nvSpPr>
        <p:spPr>
          <a:xfrm>
            <a:off x="12565608" y="1874371"/>
            <a:ext cx="8568952" cy="646331"/>
          </a:xfrm>
          <a:prstGeom prst="rect">
            <a:avLst/>
          </a:prstGeom>
          <a:noFill/>
        </p:spPr>
        <p:txBody>
          <a:bodyPr wrap="square" rtlCol="0">
            <a:spAutoFit/>
          </a:bodyPr>
          <a:lstStyle/>
          <a:p>
            <a:pPr algn="r"/>
            <a:r>
              <a:rPr lang="en-AU" sz="1800" dirty="0" smtClean="0"/>
              <a:t>¹School of Public Health, The University of Queensland</a:t>
            </a:r>
          </a:p>
          <a:p>
            <a:pPr algn="r"/>
            <a:r>
              <a:rPr lang="en-AU" sz="1800" dirty="0" smtClean="0"/>
              <a:t>²Queensland Audit of Surgical Mortality, Royal Australasian College of Surgeons</a:t>
            </a:r>
            <a:endParaRPr lang="en-AU" sz="1800" dirty="0"/>
          </a:p>
        </p:txBody>
      </p:sp>
    </p:spTree>
    <p:extLst>
      <p:ext uri="{BB962C8B-B14F-4D97-AF65-F5344CB8AC3E}">
        <p14:creationId xmlns:p14="http://schemas.microsoft.com/office/powerpoint/2010/main" val="419993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1536</TotalTime>
  <Words>492</Words>
  <Application>Microsoft Office PowerPoint</Application>
  <PresentationFormat>Custom</PresentationFormat>
  <Paragraphs>70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Royal Australasian College Of Surgeons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Phoebe Lam</dc:creator>
  <cp:lastModifiedBy>Phoebe Lam</cp:lastModifiedBy>
  <cp:revision>67</cp:revision>
  <dcterms:created xsi:type="dcterms:W3CDTF">2017-09-13T23:00:51Z</dcterms:created>
  <dcterms:modified xsi:type="dcterms:W3CDTF">2017-10-12T04:53:18Z</dcterms:modified>
</cp:coreProperties>
</file>