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20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021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86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68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443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986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52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49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56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3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55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3754C-E9FF-47BA-9E1A-7D15C57F3285}" type="datetimeFigureOut">
              <a:rPr lang="en-AU" smtClean="0"/>
              <a:t>11/04/2018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8BC39-099C-4181-8ABB-05EFF70838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8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Communication issues in Vascular Surgery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63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Patient Communication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Failure to explain</a:t>
            </a:r>
          </a:p>
          <a:p>
            <a:pPr lvl="1"/>
            <a:r>
              <a:rPr lang="en-AU" dirty="0" smtClean="0"/>
              <a:t>Slow progress of peripheral vascular disease but seriousness</a:t>
            </a:r>
          </a:p>
          <a:p>
            <a:pPr lvl="1"/>
            <a:r>
              <a:rPr lang="en-AU" dirty="0" smtClean="0"/>
              <a:t>High failure rate of many interventions</a:t>
            </a:r>
          </a:p>
          <a:p>
            <a:r>
              <a:rPr lang="en-AU" dirty="0" smtClean="0"/>
              <a:t>Failure of comprehension</a:t>
            </a:r>
          </a:p>
          <a:p>
            <a:pPr lvl="1"/>
            <a:r>
              <a:rPr lang="en-AU" dirty="0" smtClean="0"/>
              <a:t>“Informed consent”</a:t>
            </a:r>
          </a:p>
          <a:p>
            <a:pPr lvl="1"/>
            <a:r>
              <a:rPr lang="en-AU" dirty="0" smtClean="0"/>
              <a:t>Importance of lifestyle change</a:t>
            </a:r>
          </a:p>
          <a:p>
            <a:pPr lvl="1"/>
            <a:r>
              <a:rPr lang="en-AU" dirty="0" smtClean="0"/>
              <a:t>Importance of attending surveillance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577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Communication with Primary Care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Failure to personalise</a:t>
            </a:r>
          </a:p>
          <a:p>
            <a:r>
              <a:rPr lang="en-AU" dirty="0" smtClean="0"/>
              <a:t>Failure to educate</a:t>
            </a:r>
          </a:p>
          <a:p>
            <a:r>
              <a:rPr lang="en-AU" dirty="0" smtClean="0"/>
              <a:t>Failure to notify</a:t>
            </a:r>
          </a:p>
          <a:p>
            <a:pPr lvl="1"/>
            <a:r>
              <a:rPr lang="en-AU" dirty="0" smtClean="0"/>
              <a:t>ANTICOAGULATION/DUAL ANTIPLATELETS</a:t>
            </a:r>
          </a:p>
          <a:p>
            <a:pPr lvl="1"/>
            <a:r>
              <a:rPr lang="en-AU" dirty="0" smtClean="0"/>
              <a:t>Surveillance results and intervals</a:t>
            </a:r>
          </a:p>
          <a:p>
            <a:r>
              <a:rPr lang="en-AU" dirty="0" smtClean="0"/>
              <a:t>Failure to communicate with nursing and allied health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06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Within Secondary Care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Failure to personalise</a:t>
            </a:r>
          </a:p>
          <a:p>
            <a:r>
              <a:rPr lang="en-AU" dirty="0" smtClean="0"/>
              <a:t>Infectious Diseases/Rehab medicine</a:t>
            </a:r>
          </a:p>
          <a:p>
            <a:pPr lvl="1"/>
            <a:r>
              <a:rPr lang="en-AU" dirty="0" smtClean="0"/>
              <a:t>Treat together but rarely see together</a:t>
            </a:r>
          </a:p>
          <a:p>
            <a:r>
              <a:rPr lang="en-AU" dirty="0" smtClean="0"/>
              <a:t>Haematology/Oncology</a:t>
            </a:r>
          </a:p>
          <a:p>
            <a:pPr lvl="1"/>
            <a:r>
              <a:rPr lang="en-AU" dirty="0" smtClean="0"/>
              <a:t>Document prognosis and patient discussion</a:t>
            </a:r>
          </a:p>
          <a:p>
            <a:r>
              <a:rPr lang="en-AU" dirty="0" smtClean="0"/>
              <a:t>Anaesthetics and Operating Theatre</a:t>
            </a:r>
          </a:p>
          <a:p>
            <a:pPr lvl="1"/>
            <a:r>
              <a:rPr lang="en-AU" dirty="0" smtClean="0"/>
              <a:t>Booking urgency/Anaesthetic &amp; staff requirement </a:t>
            </a:r>
          </a:p>
          <a:p>
            <a:r>
              <a:rPr lang="en-AU" dirty="0" smtClean="0"/>
              <a:t>Allied Health</a:t>
            </a:r>
          </a:p>
          <a:p>
            <a:pPr lvl="1"/>
            <a:r>
              <a:rPr lang="en-AU" dirty="0" smtClean="0"/>
              <a:t>Podiatry, Physio and Pharmacy</a:t>
            </a:r>
          </a:p>
        </p:txBody>
      </p:sp>
    </p:spTree>
    <p:extLst>
      <p:ext uri="{BB962C8B-B14F-4D97-AF65-F5344CB8AC3E}">
        <p14:creationId xmlns:p14="http://schemas.microsoft.com/office/powerpoint/2010/main" val="21137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 Failure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7517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Communication issues in Vascular Surgery</vt:lpstr>
      <vt:lpstr>Patient Communication</vt:lpstr>
      <vt:lpstr>Communication with Primary Care </vt:lpstr>
      <vt:lpstr>Within Secondary Care</vt:lpstr>
      <vt:lpstr>System Failure</vt:lpstr>
    </vt:vector>
  </TitlesOfParts>
  <Company>SA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issues in Vascular Surgery</dc:title>
  <dc:creator>Macaulay,Ewan</dc:creator>
  <cp:lastModifiedBy>Kimberley Cottell</cp:lastModifiedBy>
  <cp:revision>9</cp:revision>
  <dcterms:created xsi:type="dcterms:W3CDTF">2018-04-11T04:30:10Z</dcterms:created>
  <dcterms:modified xsi:type="dcterms:W3CDTF">2018-04-11T05:47:08Z</dcterms:modified>
</cp:coreProperties>
</file>