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9" r:id="rId5"/>
  </p:sldIdLst>
  <p:sldSz cx="28511500" cy="201596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1D66AF"/>
    <a:srgbClr val="262B55"/>
    <a:srgbClr val="CF9A56"/>
    <a:srgbClr val="17528D"/>
    <a:srgbClr val="133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0" d="100"/>
          <a:sy n="40" d="100"/>
        </p:scale>
        <p:origin x="5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Coates" userId="224228be-ea13-4569-9f2d-ebce93467440" providerId="ADAL" clId="{BA3C1FAB-F822-4850-8AE0-3C0D49744387}"/>
    <pc:docChg chg="custSel modSld">
      <pc:chgData name="Karen Coates" userId="224228be-ea13-4569-9f2d-ebce93467440" providerId="ADAL" clId="{BA3C1FAB-F822-4850-8AE0-3C0D49744387}" dt="2026-03-18T02:31:55.127" v="407" actId="14100"/>
      <pc:docMkLst>
        <pc:docMk/>
      </pc:docMkLst>
      <pc:sldChg chg="modSp mod">
        <pc:chgData name="Karen Coates" userId="224228be-ea13-4569-9f2d-ebce93467440" providerId="ADAL" clId="{BA3C1FAB-F822-4850-8AE0-3C0D49744387}" dt="2026-03-18T02:31:55.127" v="407" actId="14100"/>
        <pc:sldMkLst>
          <pc:docMk/>
          <pc:sldMk cId="3315674498" sldId="259"/>
        </pc:sldMkLst>
        <pc:spChg chg="mod">
          <ac:chgData name="Karen Coates" userId="224228be-ea13-4569-9f2d-ebce93467440" providerId="ADAL" clId="{BA3C1FAB-F822-4850-8AE0-3C0D49744387}" dt="2026-03-18T00:33:13.405" v="287" actId="115"/>
          <ac:spMkLst>
            <pc:docMk/>
            <pc:sldMk cId="3315674498" sldId="259"/>
            <ac:spMk id="9" creationId="{BEE2A9CB-0E49-464C-A126-5F4A9DFE0ADA}"/>
          </ac:spMkLst>
        </pc:spChg>
        <pc:spChg chg="mod">
          <ac:chgData name="Karen Coates" userId="224228be-ea13-4569-9f2d-ebce93467440" providerId="ADAL" clId="{BA3C1FAB-F822-4850-8AE0-3C0D49744387}" dt="2026-03-18T00:38:18.588" v="401" actId="20577"/>
          <ac:spMkLst>
            <pc:docMk/>
            <pc:sldMk cId="3315674498" sldId="259"/>
            <ac:spMk id="11" creationId="{2C5A58A6-4F59-4063-8462-EB6F537AA1B3}"/>
          </ac:spMkLst>
        </pc:spChg>
        <pc:spChg chg="mod">
          <ac:chgData name="Karen Coates" userId="224228be-ea13-4569-9f2d-ebce93467440" providerId="ADAL" clId="{BA3C1FAB-F822-4850-8AE0-3C0D49744387}" dt="2026-03-18T00:33:48.811" v="294" actId="115"/>
          <ac:spMkLst>
            <pc:docMk/>
            <pc:sldMk cId="3315674498" sldId="259"/>
            <ac:spMk id="12" creationId="{733489EA-7496-499A-A52E-59B9AECD60CB}"/>
          </ac:spMkLst>
        </pc:spChg>
        <pc:spChg chg="mod">
          <ac:chgData name="Karen Coates" userId="224228be-ea13-4569-9f2d-ebce93467440" providerId="ADAL" clId="{BA3C1FAB-F822-4850-8AE0-3C0D49744387}" dt="2026-03-18T00:33:52.493" v="295" actId="115"/>
          <ac:spMkLst>
            <pc:docMk/>
            <pc:sldMk cId="3315674498" sldId="259"/>
            <ac:spMk id="13" creationId="{9B5140EB-6CF8-483E-8453-B8E38A448DEC}"/>
          </ac:spMkLst>
        </pc:spChg>
        <pc:spChg chg="mod">
          <ac:chgData name="Karen Coates" userId="224228be-ea13-4569-9f2d-ebce93467440" providerId="ADAL" clId="{BA3C1FAB-F822-4850-8AE0-3C0D49744387}" dt="2026-03-18T00:33:43.173" v="293" actId="115"/>
          <ac:spMkLst>
            <pc:docMk/>
            <pc:sldMk cId="3315674498" sldId="259"/>
            <ac:spMk id="14" creationId="{051563AB-BD32-452F-B298-21E08260046D}"/>
          </ac:spMkLst>
        </pc:spChg>
        <pc:spChg chg="mod">
          <ac:chgData name="Karen Coates" userId="224228be-ea13-4569-9f2d-ebce93467440" providerId="ADAL" clId="{BA3C1FAB-F822-4850-8AE0-3C0D49744387}" dt="2026-03-18T00:33:38.995" v="292" actId="115"/>
          <ac:spMkLst>
            <pc:docMk/>
            <pc:sldMk cId="3315674498" sldId="259"/>
            <ac:spMk id="15" creationId="{FDC9028D-DE93-48B7-AB51-5739C92DE7B8}"/>
          </ac:spMkLst>
        </pc:spChg>
        <pc:spChg chg="mod">
          <ac:chgData name="Karen Coates" userId="224228be-ea13-4569-9f2d-ebce93467440" providerId="ADAL" clId="{BA3C1FAB-F822-4850-8AE0-3C0D49744387}" dt="2026-03-18T02:31:55.127" v="407" actId="14100"/>
          <ac:spMkLst>
            <pc:docMk/>
            <pc:sldMk cId="3315674498" sldId="259"/>
            <ac:spMk id="16" creationId="{A7A219E2-2F26-48EB-B6C1-F6C87AB72CBE}"/>
          </ac:spMkLst>
        </pc:spChg>
        <pc:spChg chg="mod">
          <ac:chgData name="Karen Coates" userId="224228be-ea13-4569-9f2d-ebce93467440" providerId="ADAL" clId="{BA3C1FAB-F822-4850-8AE0-3C0D49744387}" dt="2026-03-18T00:33:21.141" v="288" actId="115"/>
          <ac:spMkLst>
            <pc:docMk/>
            <pc:sldMk cId="3315674498" sldId="259"/>
            <ac:spMk id="17" creationId="{960D261F-3D5C-4650-B5E6-89C4455C8F63}"/>
          </ac:spMkLst>
        </pc:spChg>
        <pc:spChg chg="mod">
          <ac:chgData name="Karen Coates" userId="224228be-ea13-4569-9f2d-ebce93467440" providerId="ADAL" clId="{BA3C1FAB-F822-4850-8AE0-3C0D49744387}" dt="2026-03-18T00:33:25.994" v="289" actId="115"/>
          <ac:spMkLst>
            <pc:docMk/>
            <pc:sldMk cId="3315674498" sldId="259"/>
            <ac:spMk id="18" creationId="{7B86871F-CA81-4477-8BC6-8E6EBD372BAC}"/>
          </ac:spMkLst>
        </pc:spChg>
        <pc:spChg chg="mod">
          <ac:chgData name="Karen Coates" userId="224228be-ea13-4569-9f2d-ebce93467440" providerId="ADAL" clId="{BA3C1FAB-F822-4850-8AE0-3C0D49744387}" dt="2026-03-18T00:33:30.669" v="290" actId="115"/>
          <ac:spMkLst>
            <pc:docMk/>
            <pc:sldMk cId="3315674498" sldId="259"/>
            <ac:spMk id="19" creationId="{82264F44-A8C1-4553-A534-2C8F1349C1EB}"/>
          </ac:spMkLst>
        </pc:spChg>
        <pc:spChg chg="mod">
          <ac:chgData name="Karen Coates" userId="224228be-ea13-4569-9f2d-ebce93467440" providerId="ADAL" clId="{BA3C1FAB-F822-4850-8AE0-3C0D49744387}" dt="2026-03-18T00:33:34.645" v="291" actId="115"/>
          <ac:spMkLst>
            <pc:docMk/>
            <pc:sldMk cId="3315674498" sldId="259"/>
            <ac:spMk id="20" creationId="{0927119C-1A03-43EE-B392-8B85CF746C5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8363" y="3299280"/>
            <a:ext cx="24234775" cy="7018549"/>
          </a:xfrm>
        </p:spPr>
        <p:txBody>
          <a:bodyPr anchor="b"/>
          <a:lstStyle>
            <a:lvl1pPr algn="ctr">
              <a:defRPr sz="176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3938" y="10588491"/>
            <a:ext cx="21383625" cy="4867250"/>
          </a:xfrm>
        </p:spPr>
        <p:txBody>
          <a:bodyPr/>
          <a:lstStyle>
            <a:lvl1pPr marL="0" indent="0" algn="ctr">
              <a:buNone/>
              <a:defRPr sz="7055"/>
            </a:lvl1pPr>
            <a:lvl2pPr marL="1343985" indent="0" algn="ctr">
              <a:buNone/>
              <a:defRPr sz="5879"/>
            </a:lvl2pPr>
            <a:lvl3pPr marL="2687970" indent="0" algn="ctr">
              <a:buNone/>
              <a:defRPr sz="5291"/>
            </a:lvl3pPr>
            <a:lvl4pPr marL="4031955" indent="0" algn="ctr">
              <a:buNone/>
              <a:defRPr sz="4703"/>
            </a:lvl4pPr>
            <a:lvl5pPr marL="5375940" indent="0" algn="ctr">
              <a:buNone/>
              <a:defRPr sz="4703"/>
            </a:lvl5pPr>
            <a:lvl6pPr marL="6719926" indent="0" algn="ctr">
              <a:buNone/>
              <a:defRPr sz="4703"/>
            </a:lvl6pPr>
            <a:lvl7pPr marL="8063911" indent="0" algn="ctr">
              <a:buNone/>
              <a:defRPr sz="4703"/>
            </a:lvl7pPr>
            <a:lvl8pPr marL="9407896" indent="0" algn="ctr">
              <a:buNone/>
              <a:defRPr sz="4703"/>
            </a:lvl8pPr>
            <a:lvl9pPr marL="10751881" indent="0" algn="ctr">
              <a:buNone/>
              <a:defRPr sz="470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434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036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403544" y="1073315"/>
            <a:ext cx="6147792" cy="170843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0167" y="1073315"/>
            <a:ext cx="18086983" cy="170843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666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534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317" y="5025922"/>
            <a:ext cx="24591169" cy="8385858"/>
          </a:xfrm>
        </p:spPr>
        <p:txBody>
          <a:bodyPr anchor="b"/>
          <a:lstStyle>
            <a:lvl1pPr>
              <a:defRPr sz="176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5317" y="13491114"/>
            <a:ext cx="24591169" cy="4409925"/>
          </a:xfrm>
        </p:spPr>
        <p:txBody>
          <a:bodyPr/>
          <a:lstStyle>
            <a:lvl1pPr marL="0" indent="0">
              <a:buNone/>
              <a:defRPr sz="7055">
                <a:solidFill>
                  <a:schemeClr val="tx1"/>
                </a:solidFill>
              </a:defRPr>
            </a:lvl1pPr>
            <a:lvl2pPr marL="1343985" indent="0">
              <a:buNone/>
              <a:defRPr sz="5879">
                <a:solidFill>
                  <a:schemeClr val="tx1">
                    <a:tint val="75000"/>
                  </a:schemeClr>
                </a:solidFill>
              </a:defRPr>
            </a:lvl2pPr>
            <a:lvl3pPr marL="2687970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3pPr>
            <a:lvl4pPr marL="4031955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4pPr>
            <a:lvl5pPr marL="5375940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5pPr>
            <a:lvl6pPr marL="6719926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6pPr>
            <a:lvl7pPr marL="8063911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7pPr>
            <a:lvl8pPr marL="9407896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8pPr>
            <a:lvl9pPr marL="10751881" indent="0">
              <a:buNone/>
              <a:defRPr sz="47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1111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0165" y="5366577"/>
            <a:ext cx="12117388" cy="127911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3947" y="5366577"/>
            <a:ext cx="12117388" cy="127911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590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879" y="1073320"/>
            <a:ext cx="24591169" cy="3896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882" y="4941919"/>
            <a:ext cx="12061699" cy="2421958"/>
          </a:xfrm>
        </p:spPr>
        <p:txBody>
          <a:bodyPr anchor="b"/>
          <a:lstStyle>
            <a:lvl1pPr marL="0" indent="0">
              <a:buNone/>
              <a:defRPr sz="7055" b="1"/>
            </a:lvl1pPr>
            <a:lvl2pPr marL="1343985" indent="0">
              <a:buNone/>
              <a:defRPr sz="5879" b="1"/>
            </a:lvl2pPr>
            <a:lvl3pPr marL="2687970" indent="0">
              <a:buNone/>
              <a:defRPr sz="5291" b="1"/>
            </a:lvl3pPr>
            <a:lvl4pPr marL="4031955" indent="0">
              <a:buNone/>
              <a:defRPr sz="4703" b="1"/>
            </a:lvl4pPr>
            <a:lvl5pPr marL="5375940" indent="0">
              <a:buNone/>
              <a:defRPr sz="4703" b="1"/>
            </a:lvl5pPr>
            <a:lvl6pPr marL="6719926" indent="0">
              <a:buNone/>
              <a:defRPr sz="4703" b="1"/>
            </a:lvl6pPr>
            <a:lvl7pPr marL="8063911" indent="0">
              <a:buNone/>
              <a:defRPr sz="4703" b="1"/>
            </a:lvl7pPr>
            <a:lvl8pPr marL="9407896" indent="0">
              <a:buNone/>
              <a:defRPr sz="4703" b="1"/>
            </a:lvl8pPr>
            <a:lvl9pPr marL="10751881" indent="0">
              <a:buNone/>
              <a:defRPr sz="47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3882" y="7363877"/>
            <a:ext cx="12061699" cy="10831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433948" y="4941919"/>
            <a:ext cx="12121101" cy="2421958"/>
          </a:xfrm>
        </p:spPr>
        <p:txBody>
          <a:bodyPr anchor="b"/>
          <a:lstStyle>
            <a:lvl1pPr marL="0" indent="0">
              <a:buNone/>
              <a:defRPr sz="7055" b="1"/>
            </a:lvl1pPr>
            <a:lvl2pPr marL="1343985" indent="0">
              <a:buNone/>
              <a:defRPr sz="5879" b="1"/>
            </a:lvl2pPr>
            <a:lvl3pPr marL="2687970" indent="0">
              <a:buNone/>
              <a:defRPr sz="5291" b="1"/>
            </a:lvl3pPr>
            <a:lvl4pPr marL="4031955" indent="0">
              <a:buNone/>
              <a:defRPr sz="4703" b="1"/>
            </a:lvl4pPr>
            <a:lvl5pPr marL="5375940" indent="0">
              <a:buNone/>
              <a:defRPr sz="4703" b="1"/>
            </a:lvl5pPr>
            <a:lvl6pPr marL="6719926" indent="0">
              <a:buNone/>
              <a:defRPr sz="4703" b="1"/>
            </a:lvl6pPr>
            <a:lvl7pPr marL="8063911" indent="0">
              <a:buNone/>
              <a:defRPr sz="4703" b="1"/>
            </a:lvl7pPr>
            <a:lvl8pPr marL="9407896" indent="0">
              <a:buNone/>
              <a:defRPr sz="4703" b="1"/>
            </a:lvl8pPr>
            <a:lvl9pPr marL="10751881" indent="0">
              <a:buNone/>
              <a:defRPr sz="47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433948" y="7363877"/>
            <a:ext cx="12121101" cy="10831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965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1137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5120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879" y="1343978"/>
            <a:ext cx="9195701" cy="4703921"/>
          </a:xfrm>
        </p:spPr>
        <p:txBody>
          <a:bodyPr anchor="b"/>
          <a:lstStyle>
            <a:lvl1pPr>
              <a:defRPr sz="94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1101" y="2902623"/>
            <a:ext cx="14433947" cy="14326427"/>
          </a:xfrm>
        </p:spPr>
        <p:txBody>
          <a:bodyPr/>
          <a:lstStyle>
            <a:lvl1pPr>
              <a:defRPr sz="9407"/>
            </a:lvl1pPr>
            <a:lvl2pPr>
              <a:defRPr sz="8231"/>
            </a:lvl2pPr>
            <a:lvl3pPr>
              <a:defRPr sz="7055"/>
            </a:lvl3pPr>
            <a:lvl4pPr>
              <a:defRPr sz="5879"/>
            </a:lvl4pPr>
            <a:lvl5pPr>
              <a:defRPr sz="5879"/>
            </a:lvl5pPr>
            <a:lvl6pPr>
              <a:defRPr sz="5879"/>
            </a:lvl6pPr>
            <a:lvl7pPr>
              <a:defRPr sz="5879"/>
            </a:lvl7pPr>
            <a:lvl8pPr>
              <a:defRPr sz="5879"/>
            </a:lvl8pPr>
            <a:lvl9pPr>
              <a:defRPr sz="58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63879" y="6047899"/>
            <a:ext cx="9195701" cy="11204481"/>
          </a:xfrm>
        </p:spPr>
        <p:txBody>
          <a:bodyPr/>
          <a:lstStyle>
            <a:lvl1pPr marL="0" indent="0">
              <a:buNone/>
              <a:defRPr sz="4703"/>
            </a:lvl1pPr>
            <a:lvl2pPr marL="1343985" indent="0">
              <a:buNone/>
              <a:defRPr sz="4115"/>
            </a:lvl2pPr>
            <a:lvl3pPr marL="2687970" indent="0">
              <a:buNone/>
              <a:defRPr sz="3528"/>
            </a:lvl3pPr>
            <a:lvl4pPr marL="4031955" indent="0">
              <a:buNone/>
              <a:defRPr sz="2940"/>
            </a:lvl4pPr>
            <a:lvl5pPr marL="5375940" indent="0">
              <a:buNone/>
              <a:defRPr sz="2940"/>
            </a:lvl5pPr>
            <a:lvl6pPr marL="6719926" indent="0">
              <a:buNone/>
              <a:defRPr sz="2940"/>
            </a:lvl6pPr>
            <a:lvl7pPr marL="8063911" indent="0">
              <a:buNone/>
              <a:defRPr sz="2940"/>
            </a:lvl7pPr>
            <a:lvl8pPr marL="9407896" indent="0">
              <a:buNone/>
              <a:defRPr sz="2940"/>
            </a:lvl8pPr>
            <a:lvl9pPr marL="10751881" indent="0">
              <a:buNone/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955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879" y="1343978"/>
            <a:ext cx="9195701" cy="4703921"/>
          </a:xfrm>
        </p:spPr>
        <p:txBody>
          <a:bodyPr anchor="b"/>
          <a:lstStyle>
            <a:lvl1pPr>
              <a:defRPr sz="940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21101" y="2902623"/>
            <a:ext cx="14433947" cy="14326427"/>
          </a:xfrm>
        </p:spPr>
        <p:txBody>
          <a:bodyPr anchor="t"/>
          <a:lstStyle>
            <a:lvl1pPr marL="0" indent="0">
              <a:buNone/>
              <a:defRPr sz="9407"/>
            </a:lvl1pPr>
            <a:lvl2pPr marL="1343985" indent="0">
              <a:buNone/>
              <a:defRPr sz="8231"/>
            </a:lvl2pPr>
            <a:lvl3pPr marL="2687970" indent="0">
              <a:buNone/>
              <a:defRPr sz="7055"/>
            </a:lvl3pPr>
            <a:lvl4pPr marL="4031955" indent="0">
              <a:buNone/>
              <a:defRPr sz="5879"/>
            </a:lvl4pPr>
            <a:lvl5pPr marL="5375940" indent="0">
              <a:buNone/>
              <a:defRPr sz="5879"/>
            </a:lvl5pPr>
            <a:lvl6pPr marL="6719926" indent="0">
              <a:buNone/>
              <a:defRPr sz="5879"/>
            </a:lvl6pPr>
            <a:lvl7pPr marL="8063911" indent="0">
              <a:buNone/>
              <a:defRPr sz="5879"/>
            </a:lvl7pPr>
            <a:lvl8pPr marL="9407896" indent="0">
              <a:buNone/>
              <a:defRPr sz="5879"/>
            </a:lvl8pPr>
            <a:lvl9pPr marL="10751881" indent="0">
              <a:buNone/>
              <a:defRPr sz="587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63879" y="6047899"/>
            <a:ext cx="9195701" cy="11204481"/>
          </a:xfrm>
        </p:spPr>
        <p:txBody>
          <a:bodyPr/>
          <a:lstStyle>
            <a:lvl1pPr marL="0" indent="0">
              <a:buNone/>
              <a:defRPr sz="4703"/>
            </a:lvl1pPr>
            <a:lvl2pPr marL="1343985" indent="0">
              <a:buNone/>
              <a:defRPr sz="4115"/>
            </a:lvl2pPr>
            <a:lvl3pPr marL="2687970" indent="0">
              <a:buNone/>
              <a:defRPr sz="3528"/>
            </a:lvl3pPr>
            <a:lvl4pPr marL="4031955" indent="0">
              <a:buNone/>
              <a:defRPr sz="2940"/>
            </a:lvl4pPr>
            <a:lvl5pPr marL="5375940" indent="0">
              <a:buNone/>
              <a:defRPr sz="2940"/>
            </a:lvl5pPr>
            <a:lvl6pPr marL="6719926" indent="0">
              <a:buNone/>
              <a:defRPr sz="2940"/>
            </a:lvl6pPr>
            <a:lvl7pPr marL="8063911" indent="0">
              <a:buNone/>
              <a:defRPr sz="2940"/>
            </a:lvl7pPr>
            <a:lvl8pPr marL="9407896" indent="0">
              <a:buNone/>
              <a:defRPr sz="2940"/>
            </a:lvl8pPr>
            <a:lvl9pPr marL="10751881" indent="0">
              <a:buNone/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7326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0166" y="1073320"/>
            <a:ext cx="24591169" cy="3896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0166" y="5366577"/>
            <a:ext cx="24591169" cy="12791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0165" y="18685026"/>
            <a:ext cx="6415088" cy="10733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A0C45-8A3E-4171-A152-C949F558B464}" type="datetimeFigureOut">
              <a:rPr lang="en-AU" smtClean="0"/>
              <a:t>18/03/2026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444435" y="18685026"/>
            <a:ext cx="9622631" cy="10733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136247" y="18685026"/>
            <a:ext cx="6415088" cy="10733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DD03B-1360-4043-8740-20353D735C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360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687970" rtl="0" eaLnBrk="1" latinLnBrk="0" hangingPunct="1">
        <a:lnSpc>
          <a:spcPct val="90000"/>
        </a:lnSpc>
        <a:spcBef>
          <a:spcPct val="0"/>
        </a:spcBef>
        <a:buNone/>
        <a:defRPr sz="129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71993" indent="-671993" algn="l" defTabSz="2687970" rtl="0" eaLnBrk="1" latinLnBrk="0" hangingPunct="1">
        <a:lnSpc>
          <a:spcPct val="90000"/>
        </a:lnSpc>
        <a:spcBef>
          <a:spcPts val="2940"/>
        </a:spcBef>
        <a:buFont typeface="Arial" panose="020B0604020202020204" pitchFamily="34" charset="0"/>
        <a:buChar char="•"/>
        <a:defRPr sz="8231" kern="1200">
          <a:solidFill>
            <a:schemeClr val="tx1"/>
          </a:solidFill>
          <a:latin typeface="+mn-lt"/>
          <a:ea typeface="+mn-ea"/>
          <a:cs typeface="+mn-cs"/>
        </a:defRPr>
      </a:lvl1pPr>
      <a:lvl2pPr marL="2015978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7055" kern="1200">
          <a:solidFill>
            <a:schemeClr val="tx1"/>
          </a:solidFill>
          <a:latin typeface="+mn-lt"/>
          <a:ea typeface="+mn-ea"/>
          <a:cs typeface="+mn-cs"/>
        </a:defRPr>
      </a:lvl2pPr>
      <a:lvl3pPr marL="3359963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879" kern="1200">
          <a:solidFill>
            <a:schemeClr val="tx1"/>
          </a:solidFill>
          <a:latin typeface="+mn-lt"/>
          <a:ea typeface="+mn-ea"/>
          <a:cs typeface="+mn-cs"/>
        </a:defRPr>
      </a:lvl3pPr>
      <a:lvl4pPr marL="4703948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4pPr>
      <a:lvl5pPr marL="6047933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5pPr>
      <a:lvl6pPr marL="7391918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6pPr>
      <a:lvl7pPr marL="8735903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7pPr>
      <a:lvl8pPr marL="10079888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8pPr>
      <a:lvl9pPr marL="11423874" indent="-671993" algn="l" defTabSz="2687970" rtl="0" eaLnBrk="1" latinLnBrk="0" hangingPunct="1">
        <a:lnSpc>
          <a:spcPct val="90000"/>
        </a:lnSpc>
        <a:spcBef>
          <a:spcPts val="147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1pPr>
      <a:lvl2pPr marL="1343985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687970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3pPr>
      <a:lvl4pPr marL="4031955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4pPr>
      <a:lvl5pPr marL="5375940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5pPr>
      <a:lvl6pPr marL="6719926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6pPr>
      <a:lvl7pPr marL="8063911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7pPr>
      <a:lvl8pPr marL="9407896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8pPr>
      <a:lvl9pPr marL="10751881" algn="l" defTabSz="2687970" rtl="0" eaLnBrk="1" latinLnBrk="0" hangingPunct="1">
        <a:defRPr sz="52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Map&#10;&#10;Description automatically generated">
            <a:extLst>
              <a:ext uri="{FF2B5EF4-FFF2-40B4-BE49-F238E27FC236}">
                <a16:creationId xmlns:a16="http://schemas.microsoft.com/office/drawing/2014/main" id="{C5A5F432-2CF3-4A65-8804-0A29A831DC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860" y="4049138"/>
            <a:ext cx="22003200" cy="14670430"/>
          </a:xfrm>
          <a:prstGeom prst="rect">
            <a:avLst/>
          </a:prstGeom>
        </p:spPr>
      </p:pic>
      <p:pic>
        <p:nvPicPr>
          <p:cNvPr id="1026" name="Picture 2" descr="Royal Australasian College of Surgeons (RACS) Logo Vector">
            <a:extLst>
              <a:ext uri="{FF2B5EF4-FFF2-40B4-BE49-F238E27FC236}">
                <a16:creationId xmlns:a16="http://schemas.microsoft.com/office/drawing/2014/main" id="{4EB74AC5-608F-4E6A-B3DB-36FCE956A1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10" b="25745"/>
          <a:stretch/>
        </p:blipFill>
        <p:spPr bwMode="auto">
          <a:xfrm>
            <a:off x="19382794" y="415673"/>
            <a:ext cx="8724373" cy="222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EE2A9CB-0E49-464C-A126-5F4A9DFE0ADA}"/>
              </a:ext>
            </a:extLst>
          </p:cNvPr>
          <p:cNvSpPr txBox="1"/>
          <p:nvPr/>
        </p:nvSpPr>
        <p:spPr>
          <a:xfrm>
            <a:off x="4114266" y="3130962"/>
            <a:ext cx="4796583" cy="2471422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2800" b="1" u="sng" dirty="0">
                <a:solidFill>
                  <a:srgbClr val="1D66A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NORTHERN TERRITORY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Royal Darwin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Alice Springs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Katherine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 District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Tennant Creek</a:t>
            </a:r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5A58A6-4F59-4063-8462-EB6F537AA1B3}"/>
              </a:ext>
            </a:extLst>
          </p:cNvPr>
          <p:cNvSpPr txBox="1"/>
          <p:nvPr/>
        </p:nvSpPr>
        <p:spPr>
          <a:xfrm>
            <a:off x="837717" y="17802541"/>
            <a:ext cx="16740665" cy="1363426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Sites in bold hold current trauma care verification status</a:t>
            </a:r>
          </a:p>
          <a:p>
            <a:r>
              <a:rPr lang="en-US" sz="2400" i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States/regions in red </a:t>
            </a:r>
            <a:r>
              <a:rPr lang="en-US" sz="2400" i="1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have undertaken </a:t>
            </a:r>
            <a:r>
              <a:rPr lang="en-US" sz="2400" i="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trauma care system verification</a:t>
            </a:r>
          </a:p>
          <a:p>
            <a:endParaRPr 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3489EA-7496-499A-A52E-59B9AECD60CB}"/>
              </a:ext>
            </a:extLst>
          </p:cNvPr>
          <p:cNvSpPr txBox="1"/>
          <p:nvPr/>
        </p:nvSpPr>
        <p:spPr>
          <a:xfrm>
            <a:off x="339042" y="13173959"/>
            <a:ext cx="8116485" cy="2102090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2800" b="1" u="sng" dirty="0">
                <a:solidFill>
                  <a:srgbClr val="262B5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WESTERN AUSTRALIA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Royal Perth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Fremantle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Sir Charles Gairdner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Princess Margaret Hospital for Children</a:t>
            </a:r>
            <a:endParaRPr lang="en-A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5140EB-6CF8-483E-8453-B8E38A448DEC}"/>
              </a:ext>
            </a:extLst>
          </p:cNvPr>
          <p:cNvSpPr txBox="1"/>
          <p:nvPr/>
        </p:nvSpPr>
        <p:spPr>
          <a:xfrm>
            <a:off x="6266437" y="13456289"/>
            <a:ext cx="7110199" cy="2471422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2800" b="1" u="sng" dirty="0">
                <a:solidFill>
                  <a:srgbClr val="CF9A5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SOUTH AUSTRALIA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Royal Adelaide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Flinders Medical Centre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Women’s and Children’s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Lyell McEwin Hospital</a:t>
            </a:r>
          </a:p>
          <a:p>
            <a:r>
              <a:rPr lang="en-US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South Australian Trauma System</a:t>
            </a:r>
            <a:endParaRPr lang="en-AU" sz="2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1563AB-BD32-452F-B298-21E08260046D}"/>
              </a:ext>
            </a:extLst>
          </p:cNvPr>
          <p:cNvSpPr txBox="1"/>
          <p:nvPr/>
        </p:nvSpPr>
        <p:spPr>
          <a:xfrm>
            <a:off x="10366865" y="16515150"/>
            <a:ext cx="7110199" cy="994094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2800" b="1" u="sng" dirty="0">
                <a:solidFill>
                  <a:srgbClr val="1D66A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TASMANIA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Royal Hobart Hospital</a:t>
            </a:r>
            <a:endParaRPr lang="en-A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C9028D-DE93-48B7-AB51-5739C92DE7B8}"/>
              </a:ext>
            </a:extLst>
          </p:cNvPr>
          <p:cNvSpPr txBox="1"/>
          <p:nvPr/>
        </p:nvSpPr>
        <p:spPr>
          <a:xfrm>
            <a:off x="13076395" y="14220956"/>
            <a:ext cx="4116942" cy="1732758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2800" b="1" u="sng" dirty="0">
                <a:solidFill>
                  <a:srgbClr val="133F6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VICTORIA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Alfred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Royal Melbourne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Royal Children’s Hospital</a:t>
            </a:r>
            <a:endParaRPr lang="en-A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A219E2-2F26-48EB-B6C1-F6C87AB72CBE}"/>
              </a:ext>
            </a:extLst>
          </p:cNvPr>
          <p:cNvSpPr txBox="1"/>
          <p:nvPr/>
        </p:nvSpPr>
        <p:spPr>
          <a:xfrm>
            <a:off x="761314" y="624740"/>
            <a:ext cx="16715749" cy="1896970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7200" dirty="0">
                <a:solidFill>
                  <a:srgbClr val="133F6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Trauma care verification status in ANZ</a:t>
            </a:r>
          </a:p>
          <a:p>
            <a:endParaRPr lang="en-US" sz="667" i="1" dirty="0">
              <a:solidFill>
                <a:srgbClr val="133F6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3200" i="1" dirty="0">
                <a:solidFill>
                  <a:srgbClr val="133F6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 of February 2026</a:t>
            </a:r>
            <a:endParaRPr lang="en-AU" sz="2667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0D261F-3D5C-4650-B5E6-89C4455C8F63}"/>
              </a:ext>
            </a:extLst>
          </p:cNvPr>
          <p:cNvSpPr txBox="1"/>
          <p:nvPr/>
        </p:nvSpPr>
        <p:spPr>
          <a:xfrm>
            <a:off x="12698054" y="3274534"/>
            <a:ext cx="9351070" cy="3948749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2800" b="1" u="sng" dirty="0">
                <a:solidFill>
                  <a:srgbClr val="262B5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QUEENSLAND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Queensland Children’s Hospital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Gold Coast University Hospital</a:t>
            </a:r>
            <a:endParaRPr lang="en-A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Australian Army – 2nd General Health Battalion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Townsville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Mackay Base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Rockhampton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Nambour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Royal Brisbane Women’s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Princess Alexandra Hospital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86871F-CA81-4477-8BC6-8E6EBD372BAC}"/>
              </a:ext>
            </a:extLst>
          </p:cNvPr>
          <p:cNvSpPr txBox="1"/>
          <p:nvPr/>
        </p:nvSpPr>
        <p:spPr>
          <a:xfrm>
            <a:off x="14844448" y="7502280"/>
            <a:ext cx="8900532" cy="4748968"/>
          </a:xfrm>
          <a:prstGeom prst="rect">
            <a:avLst/>
          </a:prstGeom>
          <a:noFill/>
        </p:spPr>
        <p:txBody>
          <a:bodyPr wrap="square" lIns="96000" tIns="96000" rIns="96000" bIns="96000" numCol="2" rtlCol="0">
            <a:spAutoFit/>
          </a:bodyPr>
          <a:lstStyle/>
          <a:p>
            <a:r>
              <a:rPr lang="en-US" sz="2800" b="1" u="sng" dirty="0">
                <a:solidFill>
                  <a:srgbClr val="1D66A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SOUTH WALES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Liverpool Hospital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John Hunter Hospital</a:t>
            </a:r>
          </a:p>
          <a:p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Westmead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Hospital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Royal North Shore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 George Hospital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 Vincent’s Hospital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Children’s Hospital Westmead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Sydney Children’s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Royal Prince Alfred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Wollongong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Tamworth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 Macquarie Base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Coffs Harbour Health Campus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Lismore Base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Tweed Base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Orange Base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Dubbo Base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Nepean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Wagga Wagga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Gosford Hospital</a:t>
            </a: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A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264F44-A8C1-4553-A534-2C8F1349C1EB}"/>
              </a:ext>
            </a:extLst>
          </p:cNvPr>
          <p:cNvSpPr txBox="1"/>
          <p:nvPr/>
        </p:nvSpPr>
        <p:spPr>
          <a:xfrm>
            <a:off x="13983475" y="12359362"/>
            <a:ext cx="7110199" cy="994094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2800" b="1" u="sng" dirty="0">
                <a:solidFill>
                  <a:srgbClr val="CF9A5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AUSTRALIAN CAPITAL TERRITORY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Canberra Hospital</a:t>
            </a:r>
            <a:endParaRPr lang="en-A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927119C-1A03-43EE-B392-8B85CF746C59}"/>
              </a:ext>
            </a:extLst>
          </p:cNvPr>
          <p:cNvSpPr txBox="1"/>
          <p:nvPr/>
        </p:nvSpPr>
        <p:spPr>
          <a:xfrm>
            <a:off x="21401301" y="13353456"/>
            <a:ext cx="7110199" cy="6534072"/>
          </a:xfrm>
          <a:prstGeom prst="rect">
            <a:avLst/>
          </a:prstGeom>
          <a:noFill/>
        </p:spPr>
        <p:txBody>
          <a:bodyPr wrap="square" lIns="96000" tIns="96000" rIns="96000" bIns="96000" rtlCol="0">
            <a:spAutoFit/>
          </a:bodyPr>
          <a:lstStyle/>
          <a:p>
            <a:r>
              <a:rPr lang="en-US" sz="2800" b="1" u="sng" dirty="0">
                <a:solidFill>
                  <a:srgbClr val="CF9A5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ZEALAND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Auckland City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Waikato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Starship Children’s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Taranaki Base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Rotorua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Tauranga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Gisborne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Whakatane Hospital</a:t>
            </a:r>
          </a:p>
          <a:p>
            <a:r>
              <a:rPr lang="en-US" sz="24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Zealand System Review</a:t>
            </a:r>
          </a:p>
          <a:p>
            <a:r>
              <a:rPr lang="en-US" sz="24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Central New Zealand Trauma System Review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Wellington, Hutt and Kenepuru Hospitals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Palmerston North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Hawkes Bay Hospital</a:t>
            </a: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Whanganui Hospital</a:t>
            </a:r>
          </a:p>
          <a:p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Wairarapa Hospital</a:t>
            </a:r>
            <a:endParaRPr lang="en-A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674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CA65007-46E2-4757-B954-1FBEAC75B8B6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F781E1A8221849AA82D742DA6C1460" ma:contentTypeVersion="17" ma:contentTypeDescription="Create a new document." ma:contentTypeScope="" ma:versionID="8b67ad5242b88623ea37d1b1713d05e3">
  <xsd:schema xmlns:xsd="http://www.w3.org/2001/XMLSchema" xmlns:xs="http://www.w3.org/2001/XMLSchema" xmlns:p="http://schemas.microsoft.com/office/2006/metadata/properties" xmlns:ns2="e34c98bc-7033-4063-98fe-b0ac3cf610bc" xmlns:ns3="98495428-c282-4528-abf6-dabbc4c9c007" targetNamespace="http://schemas.microsoft.com/office/2006/metadata/properties" ma:root="true" ma:fieldsID="e21201715238fc8150e5c5960aeaf634" ns2:_="" ns3:_="">
    <xsd:import namespace="e34c98bc-7033-4063-98fe-b0ac3cf610bc"/>
    <xsd:import namespace="98495428-c282-4528-abf6-dabbc4c9c007"/>
    <xsd:element name="properties">
      <xsd:complexType>
        <xsd:sequence>
          <xsd:element name="documentManagement">
            <xsd:complexType>
              <xsd:all>
                <xsd:element ref="ns2:o44984bf2a3548d79aa1145890e1db1c" minOccurs="0"/>
                <xsd:element ref="ns2:TaxCatchAll" minOccurs="0"/>
                <xsd:element ref="ns2:TaxCatchAllLabel" minOccurs="0"/>
                <xsd:element ref="ns2:Meeting_x0020_Date" minOccurs="0"/>
                <xsd:element ref="ns2:h70f28e7e1c14953bd6d6a5eeb49d04d" minOccurs="0"/>
                <xsd:element ref="ns2:hb1a59a5622a4bf6bcda852822bba36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4c98bc-7033-4063-98fe-b0ac3cf610bc" elementFormDefault="qualified">
    <xsd:import namespace="http://schemas.microsoft.com/office/2006/documentManagement/types"/>
    <xsd:import namespace="http://schemas.microsoft.com/office/infopath/2007/PartnerControls"/>
    <xsd:element name="o44984bf2a3548d79aa1145890e1db1c" ma:index="8" nillable="true" ma:taxonomy="true" ma:internalName="o44984bf2a3548d79aa1145890e1db1c" ma:taxonomyFieldName="Document_x0020_Descriptor" ma:displayName="Document Descriptor" ma:default="" ma:fieldId="{844984bf-2a35-48d7-9aa1-145890e1db1c}" ma:sspId="1f764014-0aed-4e01-b276-5958e443c658" ma:termSetId="62bc9e1c-2468-4a17-a09f-4c0bdc2711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b4e2802a-39e8-4d88-be45-7a8f2c1cce3f}" ma:internalName="TaxCatchAll" ma:showField="CatchAllData" ma:web="e34c98bc-7033-4063-98fe-b0ac3cf610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b4e2802a-39e8-4d88-be45-7a8f2c1cce3f}" ma:internalName="TaxCatchAllLabel" ma:readOnly="true" ma:showField="CatchAllDataLabel" ma:web="e34c98bc-7033-4063-98fe-b0ac3cf610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eting_x0020_Date" ma:index="12" nillable="true" ma:displayName="Meeting Date" ma:format="DateOnly" ma:internalName="Meeting_x0020_Date">
      <xsd:simpleType>
        <xsd:restriction base="dms:DateTime"/>
      </xsd:simpleType>
    </xsd:element>
    <xsd:element name="h70f28e7e1c14953bd6d6a5eeb49d04d" ma:index="13" nillable="true" ma:taxonomy="true" ma:internalName="h70f28e7e1c14953bd6d6a5eeb49d04d" ma:taxonomyFieldName="Month" ma:displayName="Month" ma:default="" ma:fieldId="{170f28e7-e1c1-4953-bd6d-6a5eeb49d04d}" ma:sspId="1f764014-0aed-4e01-b276-5958e443c658" ma:termSetId="d8848bca-72a2-4958-9067-81b8339446c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b1a59a5622a4bf6bcda852822bba36d" ma:index="15" nillable="true" ma:taxonomy="true" ma:internalName="hb1a59a5622a4bf6bcda852822bba36d" ma:taxonomyFieldName="Year" ma:displayName="Year" ma:default="" ma:fieldId="{1b1a59a5-622a-4bf6-bcda-852822bba36d}" ma:sspId="1f764014-0aed-4e01-b276-5958e443c658" ma:termSetId="ace12fdb-2950-472a-86d3-e59a14f27c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495428-c282-4528-abf6-dabbc4c9c0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f764014-0aed-4e01-b276-5958e443c6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4c98bc-7033-4063-98fe-b0ac3cf610bc">
      <Value>83</Value>
    </TaxCatchAll>
    <Meeting_x0020_Date xmlns="e34c98bc-7033-4063-98fe-b0ac3cf610bc" xsi:nil="true"/>
    <hb1a59a5622a4bf6bcda852822bba36d xmlns="e34c98bc-7033-4063-98fe-b0ac3cf610bc">
      <Terms xmlns="http://schemas.microsoft.com/office/infopath/2007/PartnerControls"/>
    </hb1a59a5622a4bf6bcda852822bba36d>
    <o44984bf2a3548d79aa1145890e1db1c xmlns="e34c98bc-7033-4063-98fe-b0ac3cf610bc">
      <Terms xmlns="http://schemas.microsoft.com/office/infopath/2007/PartnerControls">
        <TermInfo xmlns="http://schemas.microsoft.com/office/infopath/2007/PartnerControls">
          <TermName xmlns="http://schemas.microsoft.com/office/infopath/2007/PartnerControls">Map</TermName>
          <TermId xmlns="http://schemas.microsoft.com/office/infopath/2007/PartnerControls">eda37e7d-b3cf-434d-a9f8-267843dfbb11</TermId>
        </TermInfo>
      </Terms>
    </o44984bf2a3548d79aa1145890e1db1c>
    <h70f28e7e1c14953bd6d6a5eeb49d04d xmlns="e34c98bc-7033-4063-98fe-b0ac3cf610bc">
      <Terms xmlns="http://schemas.microsoft.com/office/infopath/2007/PartnerControls"/>
    </h70f28e7e1c14953bd6d6a5eeb49d04d>
    <lcf76f155ced4ddcb4097134ff3c332f xmlns="98495428-c282-4528-abf6-dabbc4c9c00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D803A4-ED74-47F9-A674-C0B11DA43D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4c98bc-7033-4063-98fe-b0ac3cf610bc"/>
    <ds:schemaRef ds:uri="98495428-c282-4528-abf6-dabbc4c9c0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15963A-5D24-4B55-86F7-EA5D17B13B06}">
  <ds:schemaRefs>
    <ds:schemaRef ds:uri="http://schemas.microsoft.com/office/2006/metadata/properties"/>
    <ds:schemaRef ds:uri="http://schemas.microsoft.com/office/infopath/2007/PartnerControls"/>
    <ds:schemaRef ds:uri="e34c98bc-7033-4063-98fe-b0ac3cf610bc"/>
    <ds:schemaRef ds:uri="98495428-c282-4528-abf6-dabbc4c9c007"/>
  </ds:schemaRefs>
</ds:datastoreItem>
</file>

<file path=customXml/itemProps3.xml><?xml version="1.0" encoding="utf-8"?>
<ds:datastoreItem xmlns:ds="http://schemas.openxmlformats.org/officeDocument/2006/customXml" ds:itemID="{6F5FD9B0-7FA3-4411-9515-B557DBAD39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</TotalTime>
  <Words>238</Words>
  <Application>Microsoft Office PowerPoint</Application>
  <PresentationFormat>Custom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Verification maps 2022-03-24</dc:title>
  <dc:creator>Cameron Palmer</dc:creator>
  <cp:lastModifiedBy>Karen Coates</cp:lastModifiedBy>
  <cp:revision>11</cp:revision>
  <dcterms:created xsi:type="dcterms:W3CDTF">2022-03-23T05:51:37Z</dcterms:created>
  <dcterms:modified xsi:type="dcterms:W3CDTF">2026-03-18T02:32:03Z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0x01010041F781E1A8221849AA82D742DA6C1460</vt:lpwstr>
  </property>
  <property fmtid="{D5CDD505-2E9C-101B-9397-08002B2CF9AE}" pid="3" name="DivisionDepartment">
    <vt:lpwstr>185;#Professional Standards|110e3f5f-e60c-43cd-9ffe-b706e14d41b6</vt:lpwstr>
  </property>
  <property fmtid="{D5CDD505-2E9C-101B-9397-08002B2CF9AE}" pid="4" name="Document Descriptor">
    <vt:lpwstr>83;#Map|eda37e7d-b3cf-434d-a9f8-267843dfbb11</vt:lpwstr>
  </property>
  <property fmtid="{D5CDD505-2E9C-101B-9397-08002B2CF9AE}" pid="5" name="eCommittees">
    <vt:lpwstr/>
  </property>
  <property fmtid="{D5CDD505-2E9C-101B-9397-08002B2CF9AE}" pid="6" name="RecordPoint_WorkflowType">
    <vt:lpwstr>ActiveSubmitStub</vt:lpwstr>
  </property>
  <property fmtid="{D5CDD505-2E9C-101B-9397-08002B2CF9AE}" pid="7" name="RecordPoint_ActiveItemWebId">
    <vt:lpwstr/>
  </property>
  <property fmtid="{D5CDD505-2E9C-101B-9397-08002B2CF9AE}" pid="8" name="RecordPoint_ActiveItemSiteId">
    <vt:lpwstr/>
  </property>
  <property fmtid="{D5CDD505-2E9C-101B-9397-08002B2CF9AE}" pid="9" name="RecordPoint_ActiveItemListId">
    <vt:lpwstr/>
  </property>
  <property fmtid="{D5CDD505-2E9C-101B-9397-08002B2CF9AE}" pid="10" name="RecordPoint_ActiveItemUniqueId">
    <vt:lpwstr/>
  </property>
  <property fmtid="{D5CDD505-2E9C-101B-9397-08002B2CF9AE}" pid="11" name="RecordPoint_SubmissionDate">
    <vt:lpwstr/>
  </property>
  <property fmtid="{D5CDD505-2E9C-101B-9397-08002B2CF9AE}" pid="12" name="RecordPoint_RecordNumberSubmitted">
    <vt:lpwstr>R0001228304</vt:lpwstr>
  </property>
  <property fmtid="{D5CDD505-2E9C-101B-9397-08002B2CF9AE}" pid="13" name="RecordPoint_SubmissionCompleted">
    <vt:lpwstr>2022-04-21T13:37:18.1165965+10:00</vt:lpwstr>
  </property>
  <property fmtid="{D5CDD505-2E9C-101B-9397-08002B2CF9AE}" pid="14" name="RecordPoint_ActiveItemMoved">
    <vt:lpwstr/>
  </property>
  <property fmtid="{D5CDD505-2E9C-101B-9397-08002B2CF9AE}" pid="15" name="RecordPoint_RecordFormat">
    <vt:lpwstr/>
  </property>
  <property fmtid="{D5CDD505-2E9C-101B-9397-08002B2CF9AE}" pid="16" name="Year">
    <vt:lpwstr/>
  </property>
  <property fmtid="{D5CDD505-2E9C-101B-9397-08002B2CF9AE}" pid="17" name="Month">
    <vt:lpwstr/>
  </property>
  <property fmtid="{D5CDD505-2E9C-101B-9397-08002B2CF9AE}" pid="18" name="MediaServiceImageTags">
    <vt:lpwstr/>
  </property>
  <property fmtid="{D5CDD505-2E9C-101B-9397-08002B2CF9AE}" pid="19" name="Document_x0020_Descriptor">
    <vt:lpwstr>83;#Map|eda37e7d-b3cf-434d-a9f8-267843dfbb11</vt:lpwstr>
  </property>
</Properties>
</file>